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874" r:id="rId2"/>
  </p:sldMasterIdLst>
  <p:notesMasterIdLst>
    <p:notesMasterId r:id="rId15"/>
  </p:notesMasterIdLst>
  <p:handoutMasterIdLst>
    <p:handoutMasterId r:id="rId16"/>
  </p:handoutMasterIdLst>
  <p:sldIdLst>
    <p:sldId id="313" r:id="rId3"/>
    <p:sldId id="260" r:id="rId4"/>
    <p:sldId id="320" r:id="rId5"/>
    <p:sldId id="315" r:id="rId6"/>
    <p:sldId id="321" r:id="rId7"/>
    <p:sldId id="318" r:id="rId8"/>
    <p:sldId id="319" r:id="rId9"/>
    <p:sldId id="322" r:id="rId10"/>
    <p:sldId id="314" r:id="rId11"/>
    <p:sldId id="317" r:id="rId12"/>
    <p:sldId id="316" r:id="rId13"/>
    <p:sldId id="329" r:id="rId14"/>
  </p:sldIdLst>
  <p:sldSz cx="9906000" cy="6858000" type="A4"/>
  <p:notesSz cx="6888163" cy="10020300"/>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432">
          <p15:clr>
            <a:srgbClr val="A4A3A4"/>
          </p15:clr>
        </p15:guide>
        <p15:guide id="2" pos="3120">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6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CCFF"/>
    <a:srgbClr val="6699FF"/>
    <a:srgbClr val="3366FF"/>
    <a:srgbClr val="00FFFF"/>
    <a:srgbClr val="FFFF00"/>
    <a:srgbClr val="FFFF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88" autoAdjust="0"/>
    <p:restoredTop sz="94622" autoAdjust="0"/>
  </p:normalViewPr>
  <p:slideViewPr>
    <p:cSldViewPr>
      <p:cViewPr varScale="1">
        <p:scale>
          <a:sx n="81" d="100"/>
          <a:sy n="81" d="100"/>
        </p:scale>
        <p:origin x="1267" y="58"/>
      </p:cViewPr>
      <p:guideLst>
        <p:guide orient="horz" pos="2432"/>
        <p:guide pos="3120"/>
      </p:guideLst>
    </p:cSldViewPr>
  </p:slideViewPr>
  <p:outlineViewPr>
    <p:cViewPr>
      <p:scale>
        <a:sx n="33" d="100"/>
        <a:sy n="33" d="100"/>
      </p:scale>
      <p:origin x="0" y="1992"/>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3" d="100"/>
          <a:sy n="63" d="100"/>
        </p:scale>
        <p:origin x="-2964" y="-114"/>
      </p:cViewPr>
      <p:guideLst>
        <p:guide orient="horz" pos="3155"/>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樋口 恵一" userId="4fdba09ea4b6876f" providerId="LiveId" clId="{53FF54A3-9BF6-43DF-93D6-5DFB8A7D8CA2}"/>
    <pc:docChg chg="modSld modNotesMaster modHandout">
      <pc:chgData name="樋口 恵一" userId="4fdba09ea4b6876f" providerId="LiveId" clId="{53FF54A3-9BF6-43DF-93D6-5DFB8A7D8CA2}" dt="2020-10-22T12:39:56.039" v="125"/>
      <pc:docMkLst>
        <pc:docMk/>
      </pc:docMkLst>
      <pc:sldChg chg="modSp mod">
        <pc:chgData name="樋口 恵一" userId="4fdba09ea4b6876f" providerId="LiveId" clId="{53FF54A3-9BF6-43DF-93D6-5DFB8A7D8CA2}" dt="2020-10-22T12:37:53.483" v="124" actId="20577"/>
        <pc:sldMkLst>
          <pc:docMk/>
          <pc:sldMk cId="0" sldId="260"/>
        </pc:sldMkLst>
        <pc:spChg chg="mod">
          <ac:chgData name="樋口 恵一" userId="4fdba09ea4b6876f" providerId="LiveId" clId="{53FF54A3-9BF6-43DF-93D6-5DFB8A7D8CA2}" dt="2020-10-22T12:37:53.483" v="124" actId="20577"/>
          <ac:spMkLst>
            <pc:docMk/>
            <pc:sldMk cId="0" sldId="260"/>
            <ac:spMk id="9220" creationId="{75E0CB4C-1B50-4D9C-9231-BAB3284C9940}"/>
          </ac:spMkLst>
        </pc:spChg>
      </pc:sldChg>
      <pc:sldChg chg="modNotes">
        <pc:chgData name="樋口 恵一" userId="4fdba09ea4b6876f" providerId="LiveId" clId="{53FF54A3-9BF6-43DF-93D6-5DFB8A7D8CA2}" dt="2020-10-22T12:39:56.039" v="125"/>
        <pc:sldMkLst>
          <pc:docMk/>
          <pc:sldMk cId="0" sldId="313"/>
        </pc:sldMkLst>
      </pc:sldChg>
      <pc:sldChg chg="modSp mod">
        <pc:chgData name="樋口 恵一" userId="4fdba09ea4b6876f" providerId="LiveId" clId="{53FF54A3-9BF6-43DF-93D6-5DFB8A7D8CA2}" dt="2020-10-22T12:34:43.984" v="104"/>
        <pc:sldMkLst>
          <pc:docMk/>
          <pc:sldMk cId="0" sldId="315"/>
        </pc:sldMkLst>
        <pc:spChg chg="mod">
          <ac:chgData name="樋口 恵一" userId="4fdba09ea4b6876f" providerId="LiveId" clId="{53FF54A3-9BF6-43DF-93D6-5DFB8A7D8CA2}" dt="2020-10-22T12:34:43.984" v="104"/>
          <ac:spMkLst>
            <pc:docMk/>
            <pc:sldMk cId="0" sldId="315"/>
            <ac:spMk id="4" creationId="{A256DB05-443F-4CED-975A-121DA2214A2A}"/>
          </ac:spMkLst>
        </pc:spChg>
      </pc:sldChg>
      <pc:sldChg chg="modSp mod">
        <pc:chgData name="樋口 恵一" userId="4fdba09ea4b6876f" providerId="LiveId" clId="{53FF54A3-9BF6-43DF-93D6-5DFB8A7D8CA2}" dt="2020-10-22T12:37:19.225" v="120" actId="14100"/>
        <pc:sldMkLst>
          <pc:docMk/>
          <pc:sldMk cId="0" sldId="316"/>
        </pc:sldMkLst>
        <pc:spChg chg="mod">
          <ac:chgData name="樋口 恵一" userId="4fdba09ea4b6876f" providerId="LiveId" clId="{53FF54A3-9BF6-43DF-93D6-5DFB8A7D8CA2}" dt="2020-10-22T12:36:45.161" v="109" actId="1035"/>
          <ac:spMkLst>
            <pc:docMk/>
            <pc:sldMk cId="0" sldId="316"/>
            <ac:spMk id="2" creationId="{1C658A29-09C4-4160-AC61-BB3AC06487CD}"/>
          </ac:spMkLst>
        </pc:spChg>
        <pc:spChg chg="mod">
          <ac:chgData name="樋口 恵一" userId="4fdba09ea4b6876f" providerId="LiveId" clId="{53FF54A3-9BF6-43DF-93D6-5DFB8A7D8CA2}" dt="2020-10-22T12:36:45.161" v="109" actId="1035"/>
          <ac:spMkLst>
            <pc:docMk/>
            <pc:sldMk cId="0" sldId="316"/>
            <ac:spMk id="3" creationId="{4AE707E0-2718-43C2-B572-36D04435D333}"/>
          </ac:spMkLst>
        </pc:spChg>
        <pc:spChg chg="mod">
          <ac:chgData name="樋口 恵一" userId="4fdba09ea4b6876f" providerId="LiveId" clId="{53FF54A3-9BF6-43DF-93D6-5DFB8A7D8CA2}" dt="2020-10-22T12:36:51.087" v="114" actId="1035"/>
          <ac:spMkLst>
            <pc:docMk/>
            <pc:sldMk cId="0" sldId="316"/>
            <ac:spMk id="9" creationId="{71849391-1398-48FF-B589-AC0CF922E33E}"/>
          </ac:spMkLst>
        </pc:spChg>
        <pc:spChg chg="mod">
          <ac:chgData name="樋口 恵一" userId="4fdba09ea4b6876f" providerId="LiveId" clId="{53FF54A3-9BF6-43DF-93D6-5DFB8A7D8CA2}" dt="2020-10-22T12:36:56.682" v="117" actId="1035"/>
          <ac:spMkLst>
            <pc:docMk/>
            <pc:sldMk cId="0" sldId="316"/>
            <ac:spMk id="10" creationId="{95193C9B-0953-444B-ADD6-136A52E4D234}"/>
          </ac:spMkLst>
        </pc:spChg>
        <pc:spChg chg="mod">
          <ac:chgData name="樋口 恵一" userId="4fdba09ea4b6876f" providerId="LiveId" clId="{53FF54A3-9BF6-43DF-93D6-5DFB8A7D8CA2}" dt="2020-10-22T12:36:51.087" v="114" actId="1035"/>
          <ac:spMkLst>
            <pc:docMk/>
            <pc:sldMk cId="0" sldId="316"/>
            <ac:spMk id="12" creationId="{38C6A767-D716-4023-9264-1A2417F11312}"/>
          </ac:spMkLst>
        </pc:spChg>
        <pc:spChg chg="mod">
          <ac:chgData name="樋口 恵一" userId="4fdba09ea4b6876f" providerId="LiveId" clId="{53FF54A3-9BF6-43DF-93D6-5DFB8A7D8CA2}" dt="2020-10-22T12:37:19.225" v="120" actId="14100"/>
          <ac:spMkLst>
            <pc:docMk/>
            <pc:sldMk cId="0" sldId="316"/>
            <ac:spMk id="13" creationId="{A7F7DD32-F55A-4996-AA2B-9FB8D82C048D}"/>
          </ac:spMkLst>
        </pc:spChg>
      </pc:sldChg>
      <pc:sldChg chg="modSp mod">
        <pc:chgData name="樋口 恵一" userId="4fdba09ea4b6876f" providerId="LiveId" clId="{53FF54A3-9BF6-43DF-93D6-5DFB8A7D8CA2}" dt="2020-10-22T12:32:21.766" v="24"/>
        <pc:sldMkLst>
          <pc:docMk/>
          <pc:sldMk cId="0" sldId="320"/>
        </pc:sldMkLst>
        <pc:spChg chg="mod">
          <ac:chgData name="樋口 恵一" userId="4fdba09ea4b6876f" providerId="LiveId" clId="{53FF54A3-9BF6-43DF-93D6-5DFB8A7D8CA2}" dt="2020-10-22T12:32:21.766" v="24"/>
          <ac:spMkLst>
            <pc:docMk/>
            <pc:sldMk cId="0" sldId="320"/>
            <ac:spMk id="11268" creationId="{72E19819-78DA-47F9-A6F1-552E8C169841}"/>
          </ac:spMkLst>
        </pc:spChg>
      </pc:sldChg>
      <pc:sldChg chg="modNotes">
        <pc:chgData name="樋口 恵一" userId="4fdba09ea4b6876f" providerId="LiveId" clId="{53FF54A3-9BF6-43DF-93D6-5DFB8A7D8CA2}" dt="2020-10-22T12:39:56.039" v="125"/>
        <pc:sldMkLst>
          <pc:docMk/>
          <pc:sldMk cId="0" sldId="329"/>
        </pc:sldMkLst>
      </pc:sldChg>
    </pc:docChg>
  </pc:docChgLst>
  <pc:docChgLst>
    <pc:chgData name="樋口 恵一" userId="4fdba09ea4b6876f" providerId="LiveId" clId="{C9DF4250-1D37-4AC3-9F92-C43CA8902ABD}"/>
    <pc:docChg chg="undo custSel delSld modSld modNotesMaster modHandout">
      <pc:chgData name="樋口 恵一" userId="4fdba09ea4b6876f" providerId="LiveId" clId="{C9DF4250-1D37-4AC3-9F92-C43CA8902ABD}" dt="2020-10-18T10:32:33.470" v="2197" actId="14100"/>
      <pc:docMkLst>
        <pc:docMk/>
      </pc:docMkLst>
      <pc:sldChg chg="modSp mod">
        <pc:chgData name="樋口 恵一" userId="4fdba09ea4b6876f" providerId="LiveId" clId="{C9DF4250-1D37-4AC3-9F92-C43CA8902ABD}" dt="2020-10-18T08:21:06.125" v="1627" actId="20577"/>
        <pc:sldMkLst>
          <pc:docMk/>
          <pc:sldMk cId="0" sldId="260"/>
        </pc:sldMkLst>
        <pc:spChg chg="mod">
          <ac:chgData name="樋口 恵一" userId="4fdba09ea4b6876f" providerId="LiveId" clId="{C9DF4250-1D37-4AC3-9F92-C43CA8902ABD}" dt="2020-10-18T08:21:06.125" v="1627" actId="20577"/>
          <ac:spMkLst>
            <pc:docMk/>
            <pc:sldMk cId="0" sldId="260"/>
            <ac:spMk id="9220" creationId="{75E0CB4C-1B50-4D9C-9231-BAB3284C9940}"/>
          </ac:spMkLst>
        </pc:spChg>
      </pc:sldChg>
      <pc:sldChg chg="modNotes">
        <pc:chgData name="樋口 恵一" userId="4fdba09ea4b6876f" providerId="LiveId" clId="{C9DF4250-1D37-4AC3-9F92-C43CA8902ABD}" dt="2020-10-18T10:31:04.771" v="2175"/>
        <pc:sldMkLst>
          <pc:docMk/>
          <pc:sldMk cId="0" sldId="313"/>
        </pc:sldMkLst>
      </pc:sldChg>
      <pc:sldChg chg="addSp modSp mod">
        <pc:chgData name="樋口 恵一" userId="4fdba09ea4b6876f" providerId="LiveId" clId="{C9DF4250-1D37-4AC3-9F92-C43CA8902ABD}" dt="2020-10-18T10:32:33.470" v="2197" actId="14100"/>
        <pc:sldMkLst>
          <pc:docMk/>
          <pc:sldMk cId="0" sldId="315"/>
        </pc:sldMkLst>
        <pc:spChg chg="add mod">
          <ac:chgData name="樋口 恵一" userId="4fdba09ea4b6876f" providerId="LiveId" clId="{C9DF4250-1D37-4AC3-9F92-C43CA8902ABD}" dt="2020-10-17T08:36:09.934" v="1132" actId="1076"/>
          <ac:spMkLst>
            <pc:docMk/>
            <pc:sldMk cId="0" sldId="315"/>
            <ac:spMk id="2" creationId="{6C38E4EB-8CC3-4928-BB6F-19B290FD359A}"/>
          </ac:spMkLst>
        </pc:spChg>
        <pc:spChg chg="add mod">
          <ac:chgData name="樋口 恵一" userId="4fdba09ea4b6876f" providerId="LiveId" clId="{C9DF4250-1D37-4AC3-9F92-C43CA8902ABD}" dt="2020-10-18T08:26:42.784" v="1768" actId="1076"/>
          <ac:spMkLst>
            <pc:docMk/>
            <pc:sldMk cId="0" sldId="315"/>
            <ac:spMk id="4" creationId="{A256DB05-443F-4CED-975A-121DA2214A2A}"/>
          </ac:spMkLst>
        </pc:spChg>
        <pc:spChg chg="add mod">
          <ac:chgData name="樋口 恵一" userId="4fdba09ea4b6876f" providerId="LiveId" clId="{C9DF4250-1D37-4AC3-9F92-C43CA8902ABD}" dt="2020-10-18T10:32:33.470" v="2197" actId="14100"/>
          <ac:spMkLst>
            <pc:docMk/>
            <pc:sldMk cId="0" sldId="315"/>
            <ac:spMk id="5" creationId="{C19CDAE1-70E7-49E6-93EB-8F4D4E46D2F4}"/>
          </ac:spMkLst>
        </pc:spChg>
        <pc:picChg chg="mod ord">
          <ac:chgData name="樋口 恵一" userId="4fdba09ea4b6876f" providerId="LiveId" clId="{C9DF4250-1D37-4AC3-9F92-C43CA8902ABD}" dt="2020-10-18T10:31:52.456" v="2181" actId="1076"/>
          <ac:picMkLst>
            <pc:docMk/>
            <pc:sldMk cId="0" sldId="315"/>
            <ac:picMk id="3" creationId="{8BC8A451-E493-445D-B009-A6D7CB8095A4}"/>
          </ac:picMkLst>
        </pc:picChg>
      </pc:sldChg>
      <pc:sldChg chg="addSp modSp mod">
        <pc:chgData name="樋口 恵一" userId="4fdba09ea4b6876f" providerId="LiveId" clId="{C9DF4250-1D37-4AC3-9F92-C43CA8902ABD}" dt="2020-10-18T10:30:20.105" v="2174"/>
        <pc:sldMkLst>
          <pc:docMk/>
          <pc:sldMk cId="0" sldId="316"/>
        </pc:sldMkLst>
        <pc:spChg chg="add mod">
          <ac:chgData name="樋口 恵一" userId="4fdba09ea4b6876f" providerId="LiveId" clId="{C9DF4250-1D37-4AC3-9F92-C43CA8902ABD}" dt="2020-10-18T10:28:16.841" v="1927" actId="1035"/>
          <ac:spMkLst>
            <pc:docMk/>
            <pc:sldMk cId="0" sldId="316"/>
            <ac:spMk id="2" creationId="{1C658A29-09C4-4160-AC61-BB3AC06487CD}"/>
          </ac:spMkLst>
        </pc:spChg>
        <pc:spChg chg="add mod">
          <ac:chgData name="樋口 恵一" userId="4fdba09ea4b6876f" providerId="LiveId" clId="{C9DF4250-1D37-4AC3-9F92-C43CA8902ABD}" dt="2020-10-18T10:29:14.377" v="2074" actId="1036"/>
          <ac:spMkLst>
            <pc:docMk/>
            <pc:sldMk cId="0" sldId="316"/>
            <ac:spMk id="3" creationId="{4AE707E0-2718-43C2-B572-36D04435D333}"/>
          </ac:spMkLst>
        </pc:spChg>
        <pc:spChg chg="add mod">
          <ac:chgData name="樋口 恵一" userId="4fdba09ea4b6876f" providerId="LiveId" clId="{C9DF4250-1D37-4AC3-9F92-C43CA8902ABD}" dt="2020-10-17T10:47:44.621" v="1570" actId="1076"/>
          <ac:spMkLst>
            <pc:docMk/>
            <pc:sldMk cId="0" sldId="316"/>
            <ac:spMk id="4" creationId="{591836B3-2753-45F1-9A79-589DE6A161E4}"/>
          </ac:spMkLst>
        </pc:spChg>
        <pc:spChg chg="add mod">
          <ac:chgData name="樋口 恵一" userId="4fdba09ea4b6876f" providerId="LiveId" clId="{C9DF4250-1D37-4AC3-9F92-C43CA8902ABD}" dt="2020-10-18T10:29:08.906" v="2072" actId="1076"/>
          <ac:spMkLst>
            <pc:docMk/>
            <pc:sldMk cId="0" sldId="316"/>
            <ac:spMk id="9" creationId="{71849391-1398-48FF-B589-AC0CF922E33E}"/>
          </ac:spMkLst>
        </pc:spChg>
        <pc:spChg chg="add mod">
          <ac:chgData name="樋口 恵一" userId="4fdba09ea4b6876f" providerId="LiveId" clId="{C9DF4250-1D37-4AC3-9F92-C43CA8902ABD}" dt="2020-10-18T10:29:14.377" v="2074" actId="1036"/>
          <ac:spMkLst>
            <pc:docMk/>
            <pc:sldMk cId="0" sldId="316"/>
            <ac:spMk id="10" creationId="{95193C9B-0953-444B-ADD6-136A52E4D234}"/>
          </ac:spMkLst>
        </pc:spChg>
        <pc:spChg chg="add mod">
          <ac:chgData name="樋口 恵一" userId="4fdba09ea4b6876f" providerId="LiveId" clId="{C9DF4250-1D37-4AC3-9F92-C43CA8902ABD}" dt="2020-10-18T10:28:00.547" v="1923" actId="1076"/>
          <ac:spMkLst>
            <pc:docMk/>
            <pc:sldMk cId="0" sldId="316"/>
            <ac:spMk id="11" creationId="{50BD6BBE-5D20-4F3E-8DB1-99EB1C8E0B17}"/>
          </ac:spMkLst>
        </pc:spChg>
        <pc:spChg chg="add mod">
          <ac:chgData name="樋口 恵一" userId="4fdba09ea4b6876f" providerId="LiveId" clId="{C9DF4250-1D37-4AC3-9F92-C43CA8902ABD}" dt="2020-10-18T10:29:08.906" v="2072" actId="1076"/>
          <ac:spMkLst>
            <pc:docMk/>
            <pc:sldMk cId="0" sldId="316"/>
            <ac:spMk id="12" creationId="{38C6A767-D716-4023-9264-1A2417F11312}"/>
          </ac:spMkLst>
        </pc:spChg>
        <pc:spChg chg="add mod">
          <ac:chgData name="樋口 恵一" userId="4fdba09ea4b6876f" providerId="LiveId" clId="{C9DF4250-1D37-4AC3-9F92-C43CA8902ABD}" dt="2020-10-18T10:30:20.105" v="2174"/>
          <ac:spMkLst>
            <pc:docMk/>
            <pc:sldMk cId="0" sldId="316"/>
            <ac:spMk id="13" creationId="{A7F7DD32-F55A-4996-AA2B-9FB8D82C048D}"/>
          </ac:spMkLst>
        </pc:spChg>
        <pc:spChg chg="mod">
          <ac:chgData name="樋口 恵一" userId="4fdba09ea4b6876f" providerId="LiveId" clId="{C9DF4250-1D37-4AC3-9F92-C43CA8902ABD}" dt="2020-10-17T02:54:35.484" v="85" actId="20577"/>
          <ac:spMkLst>
            <pc:docMk/>
            <pc:sldMk cId="0" sldId="316"/>
            <ac:spMk id="27650" creationId="{CAAA03A7-6DF4-458B-9CDE-DC4AF6941AA3}"/>
          </ac:spMkLst>
        </pc:spChg>
      </pc:sldChg>
      <pc:sldChg chg="addSp delSp modSp mod">
        <pc:chgData name="樋口 恵一" userId="4fdba09ea4b6876f" providerId="LiveId" clId="{C9DF4250-1D37-4AC3-9F92-C43CA8902ABD}" dt="2020-10-17T02:46:44.270" v="73" actId="1076"/>
        <pc:sldMkLst>
          <pc:docMk/>
          <pc:sldMk cId="0" sldId="317"/>
        </pc:sldMkLst>
        <pc:graphicFrameChg chg="mod modGraphic">
          <ac:chgData name="樋口 恵一" userId="4fdba09ea4b6876f" providerId="LiveId" clId="{C9DF4250-1D37-4AC3-9F92-C43CA8902ABD}" dt="2020-10-17T02:34:20.726" v="25" actId="1076"/>
          <ac:graphicFrameMkLst>
            <pc:docMk/>
            <pc:sldMk cId="0" sldId="317"/>
            <ac:graphicFrameMk id="2" creationId="{6CFC46E8-E663-4ECC-BB41-C9CABCA6B9CE}"/>
          </ac:graphicFrameMkLst>
        </pc:graphicFrameChg>
        <pc:graphicFrameChg chg="add mod">
          <ac:chgData name="樋口 恵一" userId="4fdba09ea4b6876f" providerId="LiveId" clId="{C9DF4250-1D37-4AC3-9F92-C43CA8902ABD}" dt="2020-10-17T02:34:20.726" v="25" actId="1076"/>
          <ac:graphicFrameMkLst>
            <pc:docMk/>
            <pc:sldMk cId="0" sldId="317"/>
            <ac:graphicFrameMk id="3" creationId="{3EB20DE2-EE0E-4D11-94F3-DC2D2D70628E}"/>
          </ac:graphicFrameMkLst>
        </pc:graphicFrameChg>
        <pc:graphicFrameChg chg="add del mod">
          <ac:chgData name="樋口 恵一" userId="4fdba09ea4b6876f" providerId="LiveId" clId="{C9DF4250-1D37-4AC3-9F92-C43CA8902ABD}" dt="2020-10-17T02:30:21.005" v="5" actId="21"/>
          <ac:graphicFrameMkLst>
            <pc:docMk/>
            <pc:sldMk cId="0" sldId="317"/>
            <ac:graphicFrameMk id="4" creationId="{C7C0B39D-7F2F-4D43-9BEB-AF8812CEB98F}"/>
          </ac:graphicFrameMkLst>
        </pc:graphicFrameChg>
        <pc:graphicFrameChg chg="add del">
          <ac:chgData name="樋口 恵一" userId="4fdba09ea4b6876f" providerId="LiveId" clId="{C9DF4250-1D37-4AC3-9F92-C43CA8902ABD}" dt="2020-10-17T02:30:36.110" v="8" actId="21"/>
          <ac:graphicFrameMkLst>
            <pc:docMk/>
            <pc:sldMk cId="0" sldId="317"/>
            <ac:graphicFrameMk id="5" creationId="{4747E7F9-1B85-4EB8-8FE5-57985A19F545}"/>
          </ac:graphicFrameMkLst>
        </pc:graphicFrameChg>
        <pc:graphicFrameChg chg="add mod">
          <ac:chgData name="樋口 恵一" userId="4fdba09ea4b6876f" providerId="LiveId" clId="{C9DF4250-1D37-4AC3-9F92-C43CA8902ABD}" dt="2020-10-17T02:34:20.726" v="25" actId="1076"/>
          <ac:graphicFrameMkLst>
            <pc:docMk/>
            <pc:sldMk cId="0" sldId="317"/>
            <ac:graphicFrameMk id="7" creationId="{D7DCC602-44AC-4753-84C1-CBD37D61ADF0}"/>
          </ac:graphicFrameMkLst>
        </pc:graphicFrameChg>
        <pc:graphicFrameChg chg="add mod">
          <ac:chgData name="樋口 恵一" userId="4fdba09ea4b6876f" providerId="LiveId" clId="{C9DF4250-1D37-4AC3-9F92-C43CA8902ABD}" dt="2020-10-17T02:35:14.156" v="26"/>
          <ac:graphicFrameMkLst>
            <pc:docMk/>
            <pc:sldMk cId="0" sldId="317"/>
            <ac:graphicFrameMk id="8" creationId="{25923BBD-4555-4737-BF0D-E59138B7D79F}"/>
          </ac:graphicFrameMkLst>
        </pc:graphicFrameChg>
        <pc:graphicFrameChg chg="add mod">
          <ac:chgData name="樋口 恵一" userId="4fdba09ea4b6876f" providerId="LiveId" clId="{C9DF4250-1D37-4AC3-9F92-C43CA8902ABD}" dt="2020-10-17T02:45:48.654" v="69" actId="1076"/>
          <ac:graphicFrameMkLst>
            <pc:docMk/>
            <pc:sldMk cId="0" sldId="317"/>
            <ac:graphicFrameMk id="10" creationId="{5F119617-10CD-4D3D-8AA3-12323D0E9452}"/>
          </ac:graphicFrameMkLst>
        </pc:graphicFrameChg>
        <pc:graphicFrameChg chg="add mod">
          <ac:chgData name="樋口 恵一" userId="4fdba09ea4b6876f" providerId="LiveId" clId="{C9DF4250-1D37-4AC3-9F92-C43CA8902ABD}" dt="2020-10-17T02:45:48.654" v="69" actId="1076"/>
          <ac:graphicFrameMkLst>
            <pc:docMk/>
            <pc:sldMk cId="0" sldId="317"/>
            <ac:graphicFrameMk id="12" creationId="{83BC08B0-FC38-404A-8905-4834F6D1259E}"/>
          </ac:graphicFrameMkLst>
        </pc:graphicFrameChg>
        <pc:graphicFrameChg chg="add del mod">
          <ac:chgData name="樋口 恵一" userId="4fdba09ea4b6876f" providerId="LiveId" clId="{C9DF4250-1D37-4AC3-9F92-C43CA8902ABD}" dt="2020-10-17T02:36:16.251" v="29" actId="478"/>
          <ac:graphicFrameMkLst>
            <pc:docMk/>
            <pc:sldMk cId="0" sldId="317"/>
            <ac:graphicFrameMk id="13" creationId="{75E72657-3A45-4A03-A637-E42CFEC98811}"/>
          </ac:graphicFrameMkLst>
        </pc:graphicFrameChg>
        <pc:graphicFrameChg chg="add del mod">
          <ac:chgData name="樋口 恵一" userId="4fdba09ea4b6876f" providerId="LiveId" clId="{C9DF4250-1D37-4AC3-9F92-C43CA8902ABD}" dt="2020-10-17T02:37:34.211" v="50" actId="478"/>
          <ac:graphicFrameMkLst>
            <pc:docMk/>
            <pc:sldMk cId="0" sldId="317"/>
            <ac:graphicFrameMk id="14" creationId="{D3DE0AD8-053D-4E9A-AED0-9E32CFD11070}"/>
          </ac:graphicFrameMkLst>
        </pc:graphicFrameChg>
        <pc:graphicFrameChg chg="add mod">
          <ac:chgData name="樋口 恵一" userId="4fdba09ea4b6876f" providerId="LiveId" clId="{C9DF4250-1D37-4AC3-9F92-C43CA8902ABD}" dt="2020-10-17T02:45:48.654" v="69" actId="1076"/>
          <ac:graphicFrameMkLst>
            <pc:docMk/>
            <pc:sldMk cId="0" sldId="317"/>
            <ac:graphicFrameMk id="15" creationId="{61B4E9EF-E0D4-4BC3-B9B3-D7F649145C18}"/>
          </ac:graphicFrameMkLst>
        </pc:graphicFrameChg>
        <pc:graphicFrameChg chg="add mod">
          <ac:chgData name="樋口 恵一" userId="4fdba09ea4b6876f" providerId="LiveId" clId="{C9DF4250-1D37-4AC3-9F92-C43CA8902ABD}" dt="2020-10-17T02:39:20.733" v="54" actId="1076"/>
          <ac:graphicFrameMkLst>
            <pc:docMk/>
            <pc:sldMk cId="0" sldId="317"/>
            <ac:graphicFrameMk id="16" creationId="{F0AFC447-DB8D-4649-95AE-EC966BD321B7}"/>
          </ac:graphicFrameMkLst>
        </pc:graphicFrameChg>
        <pc:graphicFrameChg chg="add mod">
          <ac:chgData name="樋口 恵一" userId="4fdba09ea4b6876f" providerId="LiveId" clId="{C9DF4250-1D37-4AC3-9F92-C43CA8902ABD}" dt="2020-10-17T02:39:58.115" v="56" actId="1076"/>
          <ac:graphicFrameMkLst>
            <pc:docMk/>
            <pc:sldMk cId="0" sldId="317"/>
            <ac:graphicFrameMk id="17" creationId="{B8BC33CA-A9B9-47E1-9FD6-9429EAA77703}"/>
          </ac:graphicFrameMkLst>
        </pc:graphicFrameChg>
        <pc:graphicFrameChg chg="add mod">
          <ac:chgData name="樋口 恵一" userId="4fdba09ea4b6876f" providerId="LiveId" clId="{C9DF4250-1D37-4AC3-9F92-C43CA8902ABD}" dt="2020-10-17T02:45:34.353" v="67" actId="1076"/>
          <ac:graphicFrameMkLst>
            <pc:docMk/>
            <pc:sldMk cId="0" sldId="317"/>
            <ac:graphicFrameMk id="18" creationId="{5B31540F-892D-4CBB-A4F6-D94DA669D2DF}"/>
          </ac:graphicFrameMkLst>
        </pc:graphicFrameChg>
        <pc:graphicFrameChg chg="add mod">
          <ac:chgData name="樋口 恵一" userId="4fdba09ea4b6876f" providerId="LiveId" clId="{C9DF4250-1D37-4AC3-9F92-C43CA8902ABD}" dt="2020-10-17T02:46:06.616" v="70" actId="1076"/>
          <ac:graphicFrameMkLst>
            <pc:docMk/>
            <pc:sldMk cId="0" sldId="317"/>
            <ac:graphicFrameMk id="19" creationId="{4C7902B0-43B5-40FD-AF3C-41D01553E31A}"/>
          </ac:graphicFrameMkLst>
        </pc:graphicFrameChg>
        <pc:graphicFrameChg chg="add mod">
          <ac:chgData name="樋口 恵一" userId="4fdba09ea4b6876f" providerId="LiveId" clId="{C9DF4250-1D37-4AC3-9F92-C43CA8902ABD}" dt="2020-10-17T02:46:44.270" v="73" actId="1076"/>
          <ac:graphicFrameMkLst>
            <pc:docMk/>
            <pc:sldMk cId="0" sldId="317"/>
            <ac:graphicFrameMk id="20" creationId="{677EA3C6-4195-48D9-A458-D31055C20FAC}"/>
          </ac:graphicFrameMkLst>
        </pc:graphicFrameChg>
        <pc:graphicFrameChg chg="del">
          <ac:chgData name="樋口 恵一" userId="4fdba09ea4b6876f" providerId="LiveId" clId="{C9DF4250-1D37-4AC3-9F92-C43CA8902ABD}" dt="2020-10-17T02:29:22.732" v="0" actId="21"/>
          <ac:graphicFrameMkLst>
            <pc:docMk/>
            <pc:sldMk cId="0" sldId="317"/>
            <ac:graphicFrameMk id="25629" creationId="{AB7E7FA6-6827-4DB5-B08E-C4E9D2161FEA}"/>
          </ac:graphicFrameMkLst>
        </pc:graphicFrameChg>
      </pc:sldChg>
      <pc:sldChg chg="addSp delSp modSp mod">
        <pc:chgData name="樋口 恵一" userId="4fdba09ea4b6876f" providerId="LiveId" clId="{C9DF4250-1D37-4AC3-9F92-C43CA8902ABD}" dt="2020-10-18T08:23:05.061" v="1639" actId="207"/>
        <pc:sldMkLst>
          <pc:docMk/>
          <pc:sldMk cId="0" sldId="318"/>
        </pc:sldMkLst>
        <pc:spChg chg="mod">
          <ac:chgData name="樋口 恵一" userId="4fdba09ea4b6876f" providerId="LiveId" clId="{C9DF4250-1D37-4AC3-9F92-C43CA8902ABD}" dt="2020-10-17T07:19:35.475" v="314" actId="1035"/>
          <ac:spMkLst>
            <pc:docMk/>
            <pc:sldMk cId="0" sldId="318"/>
            <ac:spMk id="17412" creationId="{C1FC5ABE-6B23-46F7-B760-F9CD8E44974F}"/>
          </ac:spMkLst>
        </pc:spChg>
        <pc:graphicFrameChg chg="del">
          <ac:chgData name="樋口 恵一" userId="4fdba09ea4b6876f" providerId="LiveId" clId="{C9DF4250-1D37-4AC3-9F92-C43CA8902ABD}" dt="2020-10-17T07:16:11.979" v="205" actId="478"/>
          <ac:graphicFrameMkLst>
            <pc:docMk/>
            <pc:sldMk cId="0" sldId="318"/>
            <ac:graphicFrameMk id="2" creationId="{72BF5257-7E59-4A8A-A941-C53425F78497}"/>
          </ac:graphicFrameMkLst>
        </pc:graphicFrameChg>
        <pc:graphicFrameChg chg="add mod modGraphic">
          <ac:chgData name="樋口 恵一" userId="4fdba09ea4b6876f" providerId="LiveId" clId="{C9DF4250-1D37-4AC3-9F92-C43CA8902ABD}" dt="2020-10-18T08:23:05.061" v="1639" actId="207"/>
          <ac:graphicFrameMkLst>
            <pc:docMk/>
            <pc:sldMk cId="0" sldId="318"/>
            <ac:graphicFrameMk id="3" creationId="{2689F720-CEE1-41FF-9C8C-14CA326BD59A}"/>
          </ac:graphicFrameMkLst>
        </pc:graphicFrameChg>
      </pc:sldChg>
      <pc:sldChg chg="addSp delSp modSp mod">
        <pc:chgData name="樋口 恵一" userId="4fdba09ea4b6876f" providerId="LiveId" clId="{C9DF4250-1D37-4AC3-9F92-C43CA8902ABD}" dt="2020-10-18T08:22:59.603" v="1638" actId="207"/>
        <pc:sldMkLst>
          <pc:docMk/>
          <pc:sldMk cId="0" sldId="319"/>
        </pc:sldMkLst>
        <pc:spChg chg="mod">
          <ac:chgData name="樋口 恵一" userId="4fdba09ea4b6876f" providerId="LiveId" clId="{C9DF4250-1D37-4AC3-9F92-C43CA8902ABD}" dt="2020-10-17T07:18:26.420" v="304"/>
          <ac:spMkLst>
            <pc:docMk/>
            <pc:sldMk cId="0" sldId="319"/>
            <ac:spMk id="19460" creationId="{29E3CB0E-5639-410E-9185-D1A17D2E8001}"/>
          </ac:spMkLst>
        </pc:spChg>
        <pc:graphicFrameChg chg="del">
          <ac:chgData name="樋口 恵一" userId="4fdba09ea4b6876f" providerId="LiveId" clId="{C9DF4250-1D37-4AC3-9F92-C43CA8902ABD}" dt="2020-10-17T07:25:01.691" v="688" actId="478"/>
          <ac:graphicFrameMkLst>
            <pc:docMk/>
            <pc:sldMk cId="0" sldId="319"/>
            <ac:graphicFrameMk id="2" creationId="{03119DA7-CA44-43ED-806A-B94A05C54673}"/>
          </ac:graphicFrameMkLst>
        </pc:graphicFrameChg>
        <pc:graphicFrameChg chg="add mod modGraphic">
          <ac:chgData name="樋口 恵一" userId="4fdba09ea4b6876f" providerId="LiveId" clId="{C9DF4250-1D37-4AC3-9F92-C43CA8902ABD}" dt="2020-10-18T08:22:59.603" v="1638" actId="207"/>
          <ac:graphicFrameMkLst>
            <pc:docMk/>
            <pc:sldMk cId="0" sldId="319"/>
            <ac:graphicFrameMk id="3" creationId="{9954C97F-42F6-433B-A0F5-8D247D8EC4E0}"/>
          </ac:graphicFrameMkLst>
        </pc:graphicFrameChg>
      </pc:sldChg>
      <pc:sldChg chg="modSp mod">
        <pc:chgData name="樋口 恵一" userId="4fdba09ea4b6876f" providerId="LiveId" clId="{C9DF4250-1D37-4AC3-9F92-C43CA8902ABD}" dt="2020-10-18T08:22:02.551" v="1629" actId="207"/>
        <pc:sldMkLst>
          <pc:docMk/>
          <pc:sldMk cId="0" sldId="321"/>
        </pc:sldMkLst>
        <pc:spChg chg="mod">
          <ac:chgData name="樋口 恵一" userId="4fdba09ea4b6876f" providerId="LiveId" clId="{C9DF4250-1D37-4AC3-9F92-C43CA8902ABD}" dt="2020-10-17T07:18:08.692" v="262"/>
          <ac:spMkLst>
            <pc:docMk/>
            <pc:sldMk cId="0" sldId="321"/>
            <ac:spMk id="15364" creationId="{4930C23E-F4BA-4127-AA6B-0C1A3BB0FC1B}"/>
          </ac:spMkLst>
        </pc:spChg>
        <pc:graphicFrameChg chg="mod modGraphic">
          <ac:chgData name="樋口 恵一" userId="4fdba09ea4b6876f" providerId="LiveId" clId="{C9DF4250-1D37-4AC3-9F92-C43CA8902ABD}" dt="2020-10-18T08:22:02.551" v="1629" actId="207"/>
          <ac:graphicFrameMkLst>
            <pc:docMk/>
            <pc:sldMk cId="0" sldId="321"/>
            <ac:graphicFrameMk id="3" creationId="{682B0C41-D2F7-4775-91C6-AA08F3F879F6}"/>
          </ac:graphicFrameMkLst>
        </pc:graphicFrameChg>
      </pc:sldChg>
      <pc:sldChg chg="addSp modSp mod">
        <pc:chgData name="樋口 恵一" userId="4fdba09ea4b6876f" providerId="LiveId" clId="{C9DF4250-1D37-4AC3-9F92-C43CA8902ABD}" dt="2020-10-17T10:45:48.514" v="1469" actId="1076"/>
        <pc:sldMkLst>
          <pc:docMk/>
          <pc:sldMk cId="0" sldId="322"/>
        </pc:sldMkLst>
        <pc:spChg chg="add mod">
          <ac:chgData name="樋口 恵一" userId="4fdba09ea4b6876f" providerId="LiveId" clId="{C9DF4250-1D37-4AC3-9F92-C43CA8902ABD}" dt="2020-10-17T10:45:44.411" v="1468" actId="1076"/>
          <ac:spMkLst>
            <pc:docMk/>
            <pc:sldMk cId="0" sldId="322"/>
            <ac:spMk id="2" creationId="{DD66B441-1DEA-49A1-BBDA-BCA907BCC037}"/>
          </ac:spMkLst>
        </pc:spChg>
        <pc:graphicFrameChg chg="add mod">
          <ac:chgData name="樋口 恵一" userId="4fdba09ea4b6876f" providerId="LiveId" clId="{C9DF4250-1D37-4AC3-9F92-C43CA8902ABD}" dt="2020-10-17T10:45:48.514" v="1469" actId="1076"/>
          <ac:graphicFrameMkLst>
            <pc:docMk/>
            <pc:sldMk cId="0" sldId="322"/>
            <ac:graphicFrameMk id="3" creationId="{595BDD44-351F-4C15-BE9C-CD8D13B5445B}"/>
          </ac:graphicFrameMkLst>
        </pc:graphicFrameChg>
      </pc:sldChg>
      <pc:sldChg chg="delSp del">
        <pc:chgData name="樋口 恵一" userId="4fdba09ea4b6876f" providerId="LiveId" clId="{C9DF4250-1D37-4AC3-9F92-C43CA8902ABD}" dt="2020-10-17T02:54:45.417" v="86" actId="47"/>
        <pc:sldMkLst>
          <pc:docMk/>
          <pc:sldMk cId="0" sldId="323"/>
        </pc:sldMkLst>
        <pc:spChg chg="del">
          <ac:chgData name="樋口 恵一" userId="4fdba09ea4b6876f" providerId="LiveId" clId="{C9DF4250-1D37-4AC3-9F92-C43CA8902ABD}" dt="2020-10-17T02:54:09.247" v="74" actId="21"/>
          <ac:spMkLst>
            <pc:docMk/>
            <pc:sldMk cId="0" sldId="323"/>
            <ac:spMk id="29700" creationId="{25CC7273-EB34-4AA6-9E6F-FB8A3233FE08}"/>
          </ac:spMkLst>
        </pc:spChg>
      </pc:sldChg>
      <pc:sldChg chg="delSp del">
        <pc:chgData name="樋口 恵一" userId="4fdba09ea4b6876f" providerId="LiveId" clId="{C9DF4250-1D37-4AC3-9F92-C43CA8902ABD}" dt="2020-10-17T02:54:47.034" v="87" actId="47"/>
        <pc:sldMkLst>
          <pc:docMk/>
          <pc:sldMk cId="0" sldId="324"/>
        </pc:sldMkLst>
        <pc:spChg chg="del">
          <ac:chgData name="樋口 恵一" userId="4fdba09ea4b6876f" providerId="LiveId" clId="{C9DF4250-1D37-4AC3-9F92-C43CA8902ABD}" dt="2020-10-17T02:54:20.527" v="77" actId="21"/>
          <ac:spMkLst>
            <pc:docMk/>
            <pc:sldMk cId="0" sldId="324"/>
            <ac:spMk id="31748" creationId="{34CCBCF8-B677-4249-8259-AF41CD555C8D}"/>
          </ac:spMkLst>
        </pc:spChg>
      </pc:sldChg>
      <pc:sldChg chg="addSp delSp modSp mod modNotes">
        <pc:chgData name="樋口 恵一" userId="4fdba09ea4b6876f" providerId="LiveId" clId="{C9DF4250-1D37-4AC3-9F92-C43CA8902ABD}" dt="2020-10-18T10:31:04.771" v="2175"/>
        <pc:sldMkLst>
          <pc:docMk/>
          <pc:sldMk cId="0" sldId="329"/>
        </pc:sldMkLst>
        <pc:spChg chg="add del mod">
          <ac:chgData name="樋口 恵一" userId="4fdba09ea4b6876f" providerId="LiveId" clId="{C9DF4250-1D37-4AC3-9F92-C43CA8902ABD}" dt="2020-10-17T02:59:20.036" v="136" actId="478"/>
          <ac:spMkLst>
            <pc:docMk/>
            <pc:sldMk cId="0" sldId="329"/>
            <ac:spMk id="4" creationId="{53427BFE-1CCC-432F-BBE5-2F23BEB2B739}"/>
          </ac:spMkLst>
        </pc:spChg>
        <pc:spChg chg="mod">
          <ac:chgData name="樋口 恵一" userId="4fdba09ea4b6876f" providerId="LiveId" clId="{C9DF4250-1D37-4AC3-9F92-C43CA8902ABD}" dt="2020-10-17T02:59:26.067" v="137" actId="1076"/>
          <ac:spMkLst>
            <pc:docMk/>
            <pc:sldMk cId="0" sldId="329"/>
            <ac:spMk id="33795" creationId="{1F6102F2-BE29-4A99-AD65-CBFFA0069C48}"/>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71BA3E7-3C32-44BA-9C6D-2ED826AC1548}"/>
              </a:ext>
            </a:extLst>
          </p:cNvPr>
          <p:cNvSpPr>
            <a:spLocks noGrp="1" noChangeArrowheads="1"/>
          </p:cNvSpPr>
          <p:nvPr>
            <p:ph type="hdr" sz="quarter"/>
          </p:nvPr>
        </p:nvSpPr>
        <p:spPr bwMode="auto">
          <a:xfrm>
            <a:off x="0" y="1"/>
            <a:ext cx="2986088" cy="501729"/>
          </a:xfrm>
          <a:prstGeom prst="rect">
            <a:avLst/>
          </a:prstGeom>
          <a:noFill/>
          <a:ln>
            <a:noFill/>
          </a:ln>
          <a:effectLst/>
        </p:spPr>
        <p:txBody>
          <a:bodyPr vert="horz" wrap="square" lIns="91449" tIns="45725" rIns="91449" bIns="45725" numCol="1" anchor="t" anchorCtr="0" compatLnSpc="1">
            <a:prstTxWarp prst="textNoShape">
              <a:avLst/>
            </a:prstTxWarp>
          </a:bodyPr>
          <a:lstStyle>
            <a:lvl1pPr eaLnBrk="1" hangingPunct="1">
              <a:defRPr kumimoji="0" sz="1200">
                <a:latin typeface="Arial" charset="0"/>
                <a:ea typeface="ＭＳ Ｐゴシック" pitchFamily="50" charset="-128"/>
              </a:defRPr>
            </a:lvl1pPr>
          </a:lstStyle>
          <a:p>
            <a:pPr>
              <a:defRPr/>
            </a:pPr>
            <a:endParaRPr lang="en-US" altLang="ja-JP"/>
          </a:p>
        </p:txBody>
      </p:sp>
      <p:sp>
        <p:nvSpPr>
          <p:cNvPr id="25603" name="Rectangle 3">
            <a:extLst>
              <a:ext uri="{FF2B5EF4-FFF2-40B4-BE49-F238E27FC236}">
                <a16:creationId xmlns:a16="http://schemas.microsoft.com/office/drawing/2014/main" id="{8943B453-F00D-4A01-BF06-479206ED817A}"/>
              </a:ext>
            </a:extLst>
          </p:cNvPr>
          <p:cNvSpPr>
            <a:spLocks noGrp="1" noChangeArrowheads="1"/>
          </p:cNvSpPr>
          <p:nvPr>
            <p:ph type="dt" sz="quarter" idx="1"/>
          </p:nvPr>
        </p:nvSpPr>
        <p:spPr bwMode="auto">
          <a:xfrm>
            <a:off x="3900489" y="1"/>
            <a:ext cx="2986087" cy="501729"/>
          </a:xfrm>
          <a:prstGeom prst="rect">
            <a:avLst/>
          </a:prstGeom>
          <a:noFill/>
          <a:ln>
            <a:noFill/>
          </a:ln>
          <a:effectLst/>
        </p:spPr>
        <p:txBody>
          <a:bodyPr vert="horz" wrap="square" lIns="91449" tIns="45725" rIns="91449" bIns="45725" numCol="1" anchor="t" anchorCtr="0" compatLnSpc="1">
            <a:prstTxWarp prst="textNoShape">
              <a:avLst/>
            </a:prstTxWarp>
          </a:bodyPr>
          <a:lstStyle>
            <a:lvl1pPr algn="r" eaLnBrk="1" hangingPunct="1">
              <a:defRPr kumimoji="0" sz="1200">
                <a:latin typeface="Arial" charset="0"/>
                <a:ea typeface="ＭＳ Ｐゴシック" pitchFamily="50" charset="-128"/>
              </a:defRPr>
            </a:lvl1pPr>
          </a:lstStyle>
          <a:p>
            <a:pPr>
              <a:defRPr/>
            </a:pPr>
            <a:endParaRPr lang="en-US" altLang="ja-JP"/>
          </a:p>
        </p:txBody>
      </p:sp>
      <p:sp>
        <p:nvSpPr>
          <p:cNvPr id="25604" name="Rectangle 4">
            <a:extLst>
              <a:ext uri="{FF2B5EF4-FFF2-40B4-BE49-F238E27FC236}">
                <a16:creationId xmlns:a16="http://schemas.microsoft.com/office/drawing/2014/main" id="{C19F0D60-C91B-4630-BA1E-2C9225AB2919}"/>
              </a:ext>
            </a:extLst>
          </p:cNvPr>
          <p:cNvSpPr>
            <a:spLocks noGrp="1" noChangeArrowheads="1"/>
          </p:cNvSpPr>
          <p:nvPr>
            <p:ph type="ftr" sz="quarter" idx="2"/>
          </p:nvPr>
        </p:nvSpPr>
        <p:spPr bwMode="auto">
          <a:xfrm>
            <a:off x="0" y="9516984"/>
            <a:ext cx="2986088" cy="501729"/>
          </a:xfrm>
          <a:prstGeom prst="rect">
            <a:avLst/>
          </a:prstGeom>
          <a:noFill/>
          <a:ln>
            <a:noFill/>
          </a:ln>
          <a:effectLst/>
        </p:spPr>
        <p:txBody>
          <a:bodyPr vert="horz" wrap="square" lIns="91449" tIns="45725" rIns="91449" bIns="45725" numCol="1" anchor="b" anchorCtr="0" compatLnSpc="1">
            <a:prstTxWarp prst="textNoShape">
              <a:avLst/>
            </a:prstTxWarp>
          </a:bodyPr>
          <a:lstStyle>
            <a:lvl1pPr eaLnBrk="1" hangingPunct="1">
              <a:defRPr kumimoji="0" sz="1200">
                <a:latin typeface="Arial" charset="0"/>
                <a:ea typeface="ＭＳ Ｐゴシック" pitchFamily="50" charset="-128"/>
              </a:defRPr>
            </a:lvl1pPr>
          </a:lstStyle>
          <a:p>
            <a:pPr>
              <a:defRPr/>
            </a:pPr>
            <a:endParaRPr lang="en-US" altLang="ja-JP"/>
          </a:p>
        </p:txBody>
      </p:sp>
      <p:sp>
        <p:nvSpPr>
          <p:cNvPr id="25605" name="Rectangle 5">
            <a:extLst>
              <a:ext uri="{FF2B5EF4-FFF2-40B4-BE49-F238E27FC236}">
                <a16:creationId xmlns:a16="http://schemas.microsoft.com/office/drawing/2014/main" id="{3A6314A9-5AC3-48DD-8171-D044930E233A}"/>
              </a:ext>
            </a:extLst>
          </p:cNvPr>
          <p:cNvSpPr>
            <a:spLocks noGrp="1" noChangeArrowheads="1"/>
          </p:cNvSpPr>
          <p:nvPr>
            <p:ph type="sldNum" sz="quarter" idx="3"/>
          </p:nvPr>
        </p:nvSpPr>
        <p:spPr bwMode="auto">
          <a:xfrm>
            <a:off x="3900489" y="9516984"/>
            <a:ext cx="2986087" cy="501729"/>
          </a:xfrm>
          <a:prstGeom prst="rect">
            <a:avLst/>
          </a:prstGeom>
          <a:noFill/>
          <a:ln>
            <a:noFill/>
          </a:ln>
          <a:effectLst/>
        </p:spPr>
        <p:txBody>
          <a:bodyPr vert="horz" wrap="square" lIns="91449" tIns="45725" rIns="91449" bIns="45725" numCol="1" anchor="b" anchorCtr="0" compatLnSpc="1">
            <a:prstTxWarp prst="textNoShape">
              <a:avLst/>
            </a:prstTxWarp>
          </a:bodyPr>
          <a:lstStyle>
            <a:lvl1pPr algn="r" eaLnBrk="1" hangingPunct="1">
              <a:defRPr kumimoji="0" sz="1200"/>
            </a:lvl1pPr>
          </a:lstStyle>
          <a:p>
            <a:pPr>
              <a:defRPr/>
            </a:pPr>
            <a:fld id="{B861B400-A7A4-46E8-9FD7-76E778CD7BD0}" type="slidenum">
              <a:rPr lang="ja-JP" altLang="en-US"/>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524AFAB-2F14-484F-B5B8-ABD6BD915085}"/>
              </a:ext>
            </a:extLst>
          </p:cNvPr>
          <p:cNvSpPr>
            <a:spLocks noGrp="1" noChangeArrowheads="1"/>
          </p:cNvSpPr>
          <p:nvPr>
            <p:ph type="hdr" sz="quarter"/>
          </p:nvPr>
        </p:nvSpPr>
        <p:spPr bwMode="auto">
          <a:xfrm>
            <a:off x="0" y="1"/>
            <a:ext cx="2986088" cy="501729"/>
          </a:xfrm>
          <a:prstGeom prst="rect">
            <a:avLst/>
          </a:prstGeom>
          <a:noFill/>
          <a:ln>
            <a:noFill/>
          </a:ln>
          <a:effectLst/>
        </p:spPr>
        <p:txBody>
          <a:bodyPr vert="horz" wrap="square" lIns="91449" tIns="45725" rIns="91449" bIns="45725" numCol="1" anchor="t" anchorCtr="0" compatLnSpc="1">
            <a:prstTxWarp prst="textNoShape">
              <a:avLst/>
            </a:prstTxWarp>
          </a:bodyPr>
          <a:lstStyle>
            <a:lvl1pPr eaLnBrk="1" hangingPunct="1">
              <a:defRPr kumimoji="0" sz="1200">
                <a:latin typeface="Arial" charset="0"/>
                <a:ea typeface="ＭＳ Ｐゴシック" pitchFamily="50" charset="-128"/>
              </a:defRPr>
            </a:lvl1pPr>
          </a:lstStyle>
          <a:p>
            <a:pPr>
              <a:defRPr/>
            </a:pPr>
            <a:endParaRPr lang="en-US" altLang="ja-JP"/>
          </a:p>
        </p:txBody>
      </p:sp>
      <p:sp>
        <p:nvSpPr>
          <p:cNvPr id="23555" name="Rectangle 3">
            <a:extLst>
              <a:ext uri="{FF2B5EF4-FFF2-40B4-BE49-F238E27FC236}">
                <a16:creationId xmlns:a16="http://schemas.microsoft.com/office/drawing/2014/main" id="{10511540-F293-4E69-9C0B-B47FEA787CF5}"/>
              </a:ext>
            </a:extLst>
          </p:cNvPr>
          <p:cNvSpPr>
            <a:spLocks noGrp="1" noChangeArrowheads="1"/>
          </p:cNvSpPr>
          <p:nvPr>
            <p:ph type="dt" idx="1"/>
          </p:nvPr>
        </p:nvSpPr>
        <p:spPr bwMode="auto">
          <a:xfrm>
            <a:off x="3900489" y="1"/>
            <a:ext cx="2986087" cy="501729"/>
          </a:xfrm>
          <a:prstGeom prst="rect">
            <a:avLst/>
          </a:prstGeom>
          <a:noFill/>
          <a:ln>
            <a:noFill/>
          </a:ln>
          <a:effectLst/>
        </p:spPr>
        <p:txBody>
          <a:bodyPr vert="horz" wrap="square" lIns="91449" tIns="45725" rIns="91449" bIns="45725" numCol="1" anchor="t" anchorCtr="0" compatLnSpc="1">
            <a:prstTxWarp prst="textNoShape">
              <a:avLst/>
            </a:prstTxWarp>
          </a:bodyPr>
          <a:lstStyle>
            <a:lvl1pPr algn="r" eaLnBrk="1" hangingPunct="1">
              <a:defRPr kumimoji="0" sz="1200">
                <a:latin typeface="Arial" charset="0"/>
                <a:ea typeface="ＭＳ Ｐゴシック" pitchFamily="50" charset="-128"/>
              </a:defRPr>
            </a:lvl1pPr>
          </a:lstStyle>
          <a:p>
            <a:pPr>
              <a:defRPr/>
            </a:pPr>
            <a:endParaRPr lang="en-US" altLang="ja-JP"/>
          </a:p>
        </p:txBody>
      </p:sp>
      <p:sp>
        <p:nvSpPr>
          <p:cNvPr id="5124" name="Rectangle 4">
            <a:extLst>
              <a:ext uri="{FF2B5EF4-FFF2-40B4-BE49-F238E27FC236}">
                <a16:creationId xmlns:a16="http://schemas.microsoft.com/office/drawing/2014/main" id="{1BC64A07-649A-4410-8BAD-608CE4B912C1}"/>
              </a:ext>
            </a:extLst>
          </p:cNvPr>
          <p:cNvSpPr>
            <a:spLocks noGrp="1" noRot="1" noChangeAspect="1" noChangeArrowheads="1" noTextEdit="1"/>
          </p:cNvSpPr>
          <p:nvPr>
            <p:ph type="sldImg" idx="2"/>
          </p:nvPr>
        </p:nvSpPr>
        <p:spPr bwMode="auto">
          <a:xfrm>
            <a:off x="730250" y="750888"/>
            <a:ext cx="5427663" cy="3757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3B6B7E16-D82F-4EE3-B3D2-B9D8DE9712DB}"/>
              </a:ext>
            </a:extLst>
          </p:cNvPr>
          <p:cNvSpPr>
            <a:spLocks noGrp="1" noChangeArrowheads="1"/>
          </p:cNvSpPr>
          <p:nvPr>
            <p:ph type="body" sz="quarter" idx="3"/>
          </p:nvPr>
        </p:nvSpPr>
        <p:spPr bwMode="auto">
          <a:xfrm>
            <a:off x="688976" y="4760079"/>
            <a:ext cx="5510213" cy="4509214"/>
          </a:xfrm>
          <a:prstGeom prst="rect">
            <a:avLst/>
          </a:prstGeom>
          <a:noFill/>
          <a:ln>
            <a:noFill/>
          </a:ln>
          <a:effectLst/>
        </p:spPr>
        <p:txBody>
          <a:bodyPr vert="horz" wrap="square" lIns="91449" tIns="45725" rIns="91449" bIns="4572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3558" name="Rectangle 6">
            <a:extLst>
              <a:ext uri="{FF2B5EF4-FFF2-40B4-BE49-F238E27FC236}">
                <a16:creationId xmlns:a16="http://schemas.microsoft.com/office/drawing/2014/main" id="{0DB8F70A-8DCB-42F3-A86A-8397CFC8EEE9}"/>
              </a:ext>
            </a:extLst>
          </p:cNvPr>
          <p:cNvSpPr>
            <a:spLocks noGrp="1" noChangeArrowheads="1"/>
          </p:cNvSpPr>
          <p:nvPr>
            <p:ph type="ftr" sz="quarter" idx="4"/>
          </p:nvPr>
        </p:nvSpPr>
        <p:spPr bwMode="auto">
          <a:xfrm>
            <a:off x="0" y="9516984"/>
            <a:ext cx="2986088" cy="501729"/>
          </a:xfrm>
          <a:prstGeom prst="rect">
            <a:avLst/>
          </a:prstGeom>
          <a:noFill/>
          <a:ln>
            <a:noFill/>
          </a:ln>
          <a:effectLst/>
        </p:spPr>
        <p:txBody>
          <a:bodyPr vert="horz" wrap="square" lIns="91449" tIns="45725" rIns="91449" bIns="45725" numCol="1" anchor="b" anchorCtr="0" compatLnSpc="1">
            <a:prstTxWarp prst="textNoShape">
              <a:avLst/>
            </a:prstTxWarp>
          </a:bodyPr>
          <a:lstStyle>
            <a:lvl1pPr eaLnBrk="1" hangingPunct="1">
              <a:defRPr kumimoji="0" sz="1200">
                <a:latin typeface="Arial" charset="0"/>
                <a:ea typeface="ＭＳ Ｐゴシック" pitchFamily="50" charset="-128"/>
              </a:defRPr>
            </a:lvl1pPr>
          </a:lstStyle>
          <a:p>
            <a:pPr>
              <a:defRPr/>
            </a:pPr>
            <a:endParaRPr lang="en-US" altLang="ja-JP"/>
          </a:p>
        </p:txBody>
      </p:sp>
      <p:sp>
        <p:nvSpPr>
          <p:cNvPr id="23559" name="Rectangle 7">
            <a:extLst>
              <a:ext uri="{FF2B5EF4-FFF2-40B4-BE49-F238E27FC236}">
                <a16:creationId xmlns:a16="http://schemas.microsoft.com/office/drawing/2014/main" id="{D58469C4-CE6D-41B7-A18B-A6E32874A6DE}"/>
              </a:ext>
            </a:extLst>
          </p:cNvPr>
          <p:cNvSpPr>
            <a:spLocks noGrp="1" noChangeArrowheads="1"/>
          </p:cNvSpPr>
          <p:nvPr>
            <p:ph type="sldNum" sz="quarter" idx="5"/>
          </p:nvPr>
        </p:nvSpPr>
        <p:spPr bwMode="auto">
          <a:xfrm>
            <a:off x="3900489" y="9516984"/>
            <a:ext cx="2986087" cy="501729"/>
          </a:xfrm>
          <a:prstGeom prst="rect">
            <a:avLst/>
          </a:prstGeom>
          <a:noFill/>
          <a:ln>
            <a:noFill/>
          </a:ln>
          <a:effectLst/>
        </p:spPr>
        <p:txBody>
          <a:bodyPr vert="horz" wrap="square" lIns="91449" tIns="45725" rIns="91449" bIns="45725" numCol="1" anchor="b" anchorCtr="0" compatLnSpc="1">
            <a:prstTxWarp prst="textNoShape">
              <a:avLst/>
            </a:prstTxWarp>
          </a:bodyPr>
          <a:lstStyle>
            <a:lvl1pPr algn="r" eaLnBrk="1" hangingPunct="1">
              <a:defRPr kumimoji="0" sz="1200"/>
            </a:lvl1pPr>
          </a:lstStyle>
          <a:p>
            <a:pPr>
              <a:defRPr/>
            </a:pPr>
            <a:fld id="{D96D805D-D536-4B36-A399-E2F0DE5B4FDF}"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7035A83-8E18-4169-86A8-C4C9ABEDAA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02FEFF-CF21-4A6E-9E1D-9EE4852B5086}" type="slidenum">
              <a:rPr lang="en-US" altLang="ja-JP" smtClean="0">
                <a:solidFill>
                  <a:srgbClr val="000000"/>
                </a:solidFill>
              </a:rPr>
              <a:pPr>
                <a:spcBef>
                  <a:spcPct val="0"/>
                </a:spcBef>
              </a:pPr>
              <a:t>1</a:t>
            </a:fld>
            <a:endParaRPr lang="en-US" altLang="ja-JP">
              <a:solidFill>
                <a:srgbClr val="000000"/>
              </a:solidFill>
            </a:endParaRPr>
          </a:p>
        </p:txBody>
      </p:sp>
      <p:sp>
        <p:nvSpPr>
          <p:cNvPr id="8195" name="スライド イメージ プレースホルダー 1">
            <a:extLst>
              <a:ext uri="{FF2B5EF4-FFF2-40B4-BE49-F238E27FC236}">
                <a16:creationId xmlns:a16="http://schemas.microsoft.com/office/drawing/2014/main" id="{B74419FE-B2D1-411D-9474-14469D3BD4A9}"/>
              </a:ext>
            </a:extLst>
          </p:cNvPr>
          <p:cNvSpPr>
            <a:spLocks noGrp="1" noRot="1" noChangeAspect="1" noTextEdit="1"/>
          </p:cNvSpPr>
          <p:nvPr>
            <p:ph type="sldImg"/>
          </p:nvPr>
        </p:nvSpPr>
        <p:spPr>
          <a:xfrm>
            <a:off x="733425" y="762000"/>
            <a:ext cx="5422900" cy="3754438"/>
          </a:xfrm>
          <a:ln w="25402">
            <a:solidFill>
              <a:srgbClr val="385D8A"/>
            </a:solidFill>
          </a:ln>
        </p:spPr>
      </p:sp>
      <p:sp>
        <p:nvSpPr>
          <p:cNvPr id="8196" name="ノート プレースホルダー 2">
            <a:extLst>
              <a:ext uri="{FF2B5EF4-FFF2-40B4-BE49-F238E27FC236}">
                <a16:creationId xmlns:a16="http://schemas.microsoft.com/office/drawing/2014/main" id="{35DBB87E-6E52-4A42-8B19-645B4D738B7C}"/>
              </a:ext>
            </a:extLst>
          </p:cNvPr>
          <p:cNvSpPr>
            <a:spLocks noGrp="1"/>
          </p:cNvSpPr>
          <p:nvPr>
            <p:ph type="body" sz="quarter" idx="1"/>
          </p:nvPr>
        </p:nvSpPr>
        <p:spPr>
          <a:xfrm>
            <a:off x="688976" y="4760080"/>
            <a:ext cx="5510213" cy="1841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spcBef>
                <a:spcPct val="0"/>
              </a:spcBef>
            </a:pPr>
            <a:endParaRPr lang="ja-JP"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500C493C-117B-4DB9-AB2F-3611F38F7A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E9767C-C8FE-408A-870A-22DCA5925B2C}" type="slidenum">
              <a:rPr lang="ja-JP" altLang="en-US" smtClean="0">
                <a:solidFill>
                  <a:srgbClr val="000000"/>
                </a:solidFill>
              </a:rPr>
              <a:pPr>
                <a:spcBef>
                  <a:spcPct val="0"/>
                </a:spcBef>
              </a:pPr>
              <a:t>10</a:t>
            </a:fld>
            <a:endParaRPr lang="en-US" altLang="ja-JP">
              <a:solidFill>
                <a:srgbClr val="000000"/>
              </a:solidFill>
            </a:endParaRPr>
          </a:p>
        </p:txBody>
      </p:sp>
      <p:sp>
        <p:nvSpPr>
          <p:cNvPr id="26627" name="Rectangle 2">
            <a:extLst>
              <a:ext uri="{FF2B5EF4-FFF2-40B4-BE49-F238E27FC236}">
                <a16:creationId xmlns:a16="http://schemas.microsoft.com/office/drawing/2014/main" id="{3A846B28-DBDF-48FF-A774-0BFAA356C4AE}"/>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90D654BE-307F-4DEC-9274-536372B3CD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5EB64AB-6F03-495D-A1EC-1BE0422A90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B0B74E-1A09-418B-B2DE-EF20978AC682}" type="slidenum">
              <a:rPr lang="ja-JP" altLang="en-US" smtClean="0">
                <a:solidFill>
                  <a:srgbClr val="000000"/>
                </a:solidFill>
              </a:rPr>
              <a:pPr>
                <a:spcBef>
                  <a:spcPct val="0"/>
                </a:spcBef>
              </a:pPr>
              <a:t>11</a:t>
            </a:fld>
            <a:endParaRPr lang="en-US" altLang="ja-JP">
              <a:solidFill>
                <a:srgbClr val="000000"/>
              </a:solidFill>
            </a:endParaRPr>
          </a:p>
        </p:txBody>
      </p:sp>
      <p:sp>
        <p:nvSpPr>
          <p:cNvPr id="28675" name="Rectangle 2">
            <a:extLst>
              <a:ext uri="{FF2B5EF4-FFF2-40B4-BE49-F238E27FC236}">
                <a16:creationId xmlns:a16="http://schemas.microsoft.com/office/drawing/2014/main" id="{9CF5124E-4E32-4133-B2A9-F02A314750AA}"/>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31A50802-07CB-44D8-A455-5E945B2C16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145385CE-CF7B-41D6-8096-4CB12B0C1D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F68A5E-3715-4AF2-822F-C135B3E670CE}" type="slidenum">
              <a:rPr lang="en-US" altLang="ja-JP" smtClean="0">
                <a:solidFill>
                  <a:srgbClr val="000000"/>
                </a:solidFill>
              </a:rPr>
              <a:pPr>
                <a:spcBef>
                  <a:spcPct val="0"/>
                </a:spcBef>
              </a:pPr>
              <a:t>12</a:t>
            </a:fld>
            <a:endParaRPr lang="en-US" altLang="ja-JP">
              <a:solidFill>
                <a:srgbClr val="000000"/>
              </a:solidFill>
            </a:endParaRPr>
          </a:p>
        </p:txBody>
      </p:sp>
      <p:sp>
        <p:nvSpPr>
          <p:cNvPr id="34819" name="スライド イメージ プレースホルダー 1">
            <a:extLst>
              <a:ext uri="{FF2B5EF4-FFF2-40B4-BE49-F238E27FC236}">
                <a16:creationId xmlns:a16="http://schemas.microsoft.com/office/drawing/2014/main" id="{909B8E23-7668-4C27-9386-97DA356DA8A4}"/>
              </a:ext>
            </a:extLst>
          </p:cNvPr>
          <p:cNvSpPr>
            <a:spLocks noGrp="1" noRot="1" noChangeAspect="1" noTextEdit="1"/>
          </p:cNvSpPr>
          <p:nvPr>
            <p:ph type="sldImg"/>
          </p:nvPr>
        </p:nvSpPr>
        <p:spPr>
          <a:xfrm>
            <a:off x="733425" y="762000"/>
            <a:ext cx="5422900" cy="3754438"/>
          </a:xfrm>
          <a:ln w="25402">
            <a:solidFill>
              <a:srgbClr val="385D8A"/>
            </a:solidFill>
          </a:ln>
        </p:spPr>
      </p:sp>
      <p:sp>
        <p:nvSpPr>
          <p:cNvPr id="34820" name="ノート プレースホルダー 2">
            <a:extLst>
              <a:ext uri="{FF2B5EF4-FFF2-40B4-BE49-F238E27FC236}">
                <a16:creationId xmlns:a16="http://schemas.microsoft.com/office/drawing/2014/main" id="{8252F741-AC15-46AA-A31B-AC4EAD2605EB}"/>
              </a:ext>
            </a:extLst>
          </p:cNvPr>
          <p:cNvSpPr>
            <a:spLocks noGrp="1"/>
          </p:cNvSpPr>
          <p:nvPr>
            <p:ph type="body" sz="quarter" idx="1"/>
          </p:nvPr>
        </p:nvSpPr>
        <p:spPr>
          <a:xfrm>
            <a:off x="688976" y="4760080"/>
            <a:ext cx="5510213" cy="1841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spcBef>
                <a:spcPct val="0"/>
              </a:spcBef>
            </a:pPr>
            <a:endParaRPr lang="ja-JP" altLang="ja-JP">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08B6AC6-A9EB-419E-9E31-CE5C745219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FB20EB-322A-4DEE-AC98-C844BA78027A}" type="slidenum">
              <a:rPr lang="ja-JP" altLang="en-US" smtClean="0">
                <a:solidFill>
                  <a:srgbClr val="000000"/>
                </a:solidFill>
              </a:rPr>
              <a:pPr>
                <a:spcBef>
                  <a:spcPct val="0"/>
                </a:spcBef>
              </a:pPr>
              <a:t>2</a:t>
            </a:fld>
            <a:endParaRPr lang="en-US" altLang="ja-JP">
              <a:solidFill>
                <a:srgbClr val="000000"/>
              </a:solidFill>
            </a:endParaRPr>
          </a:p>
        </p:txBody>
      </p:sp>
      <p:sp>
        <p:nvSpPr>
          <p:cNvPr id="10243" name="Rectangle 2">
            <a:extLst>
              <a:ext uri="{FF2B5EF4-FFF2-40B4-BE49-F238E27FC236}">
                <a16:creationId xmlns:a16="http://schemas.microsoft.com/office/drawing/2014/main" id="{C9B12C7B-3E18-4DA4-89C2-D464CBCA62DC}"/>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A525A87-00AF-4727-A527-2E5E3E4A6D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D00938A3-CD5E-403C-B4F3-CFEC7F8743E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2849D2-262A-4F7A-92D3-B04BAD638359}" type="slidenum">
              <a:rPr lang="ja-JP" altLang="en-US" smtClean="0">
                <a:solidFill>
                  <a:srgbClr val="000000"/>
                </a:solidFill>
              </a:rPr>
              <a:pPr>
                <a:spcBef>
                  <a:spcPct val="0"/>
                </a:spcBef>
              </a:pPr>
              <a:t>3</a:t>
            </a:fld>
            <a:endParaRPr lang="en-US" altLang="ja-JP">
              <a:solidFill>
                <a:srgbClr val="000000"/>
              </a:solidFill>
            </a:endParaRPr>
          </a:p>
        </p:txBody>
      </p:sp>
      <p:sp>
        <p:nvSpPr>
          <p:cNvPr id="12291" name="Rectangle 2">
            <a:extLst>
              <a:ext uri="{FF2B5EF4-FFF2-40B4-BE49-F238E27FC236}">
                <a16:creationId xmlns:a16="http://schemas.microsoft.com/office/drawing/2014/main" id="{EB7B06BF-EC28-4EF6-8CEF-D9A3CEBEC497}"/>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DAAC173-3D55-4B9A-B45A-877E072F25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28F5A49-E005-446D-8187-974E208B2C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401B7F-BB14-4C57-BB0A-53AA44B0432E}" type="slidenum">
              <a:rPr lang="ja-JP" altLang="en-US" smtClean="0">
                <a:solidFill>
                  <a:srgbClr val="000000"/>
                </a:solidFill>
              </a:rPr>
              <a:pPr>
                <a:spcBef>
                  <a:spcPct val="0"/>
                </a:spcBef>
              </a:pPr>
              <a:t>4</a:t>
            </a:fld>
            <a:endParaRPr lang="en-US" altLang="ja-JP">
              <a:solidFill>
                <a:srgbClr val="000000"/>
              </a:solidFill>
            </a:endParaRPr>
          </a:p>
        </p:txBody>
      </p:sp>
      <p:sp>
        <p:nvSpPr>
          <p:cNvPr id="14339" name="Rectangle 2">
            <a:extLst>
              <a:ext uri="{FF2B5EF4-FFF2-40B4-BE49-F238E27FC236}">
                <a16:creationId xmlns:a16="http://schemas.microsoft.com/office/drawing/2014/main" id="{CBA6A797-FBD3-4279-85D3-CA575103A82A}"/>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3B58D18E-56FD-4DB7-9378-F3C7AC1766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A05D75E7-F665-4CB4-9D02-0D6C3FBE7D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EBB4D3-25AA-4790-B45B-C73B8B71E23D}" type="slidenum">
              <a:rPr lang="ja-JP" altLang="en-US" smtClean="0">
                <a:solidFill>
                  <a:srgbClr val="000000"/>
                </a:solidFill>
              </a:rPr>
              <a:pPr>
                <a:spcBef>
                  <a:spcPct val="0"/>
                </a:spcBef>
              </a:pPr>
              <a:t>5</a:t>
            </a:fld>
            <a:endParaRPr lang="en-US" altLang="ja-JP">
              <a:solidFill>
                <a:srgbClr val="000000"/>
              </a:solidFill>
            </a:endParaRPr>
          </a:p>
        </p:txBody>
      </p:sp>
      <p:sp>
        <p:nvSpPr>
          <p:cNvPr id="16387" name="Rectangle 2">
            <a:extLst>
              <a:ext uri="{FF2B5EF4-FFF2-40B4-BE49-F238E27FC236}">
                <a16:creationId xmlns:a16="http://schemas.microsoft.com/office/drawing/2014/main" id="{73C58640-EC04-4B80-8974-CE870450C14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0FBF0F6D-6E85-48E7-ADE0-5750724DFC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95DAFF13-56C9-4AD5-9C8E-66E6D1072C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2A1DC9-2562-43A0-A1ED-D3BC03FC2795}" type="slidenum">
              <a:rPr lang="ja-JP" altLang="en-US" smtClean="0">
                <a:solidFill>
                  <a:srgbClr val="000000"/>
                </a:solidFill>
              </a:rPr>
              <a:pPr>
                <a:spcBef>
                  <a:spcPct val="0"/>
                </a:spcBef>
              </a:pPr>
              <a:t>6</a:t>
            </a:fld>
            <a:endParaRPr lang="en-US" altLang="ja-JP">
              <a:solidFill>
                <a:srgbClr val="000000"/>
              </a:solidFill>
            </a:endParaRPr>
          </a:p>
        </p:txBody>
      </p:sp>
      <p:sp>
        <p:nvSpPr>
          <p:cNvPr id="18435" name="Rectangle 2">
            <a:extLst>
              <a:ext uri="{FF2B5EF4-FFF2-40B4-BE49-F238E27FC236}">
                <a16:creationId xmlns:a16="http://schemas.microsoft.com/office/drawing/2014/main" id="{7855B5B3-E67F-45A5-BE46-0BAB1DC6BF92}"/>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40E6BC2-6BF6-49C6-A683-59DE9B7C08F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2FB6AE5-618E-47A3-90FC-65CD97DF45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F4089C-C401-4EEF-A5BA-B499FF37E9A4}" type="slidenum">
              <a:rPr lang="ja-JP" altLang="en-US" smtClean="0">
                <a:solidFill>
                  <a:srgbClr val="000000"/>
                </a:solidFill>
              </a:rPr>
              <a:pPr>
                <a:spcBef>
                  <a:spcPct val="0"/>
                </a:spcBef>
              </a:pPr>
              <a:t>7</a:t>
            </a:fld>
            <a:endParaRPr lang="en-US" altLang="ja-JP">
              <a:solidFill>
                <a:srgbClr val="000000"/>
              </a:solidFill>
            </a:endParaRPr>
          </a:p>
        </p:txBody>
      </p:sp>
      <p:sp>
        <p:nvSpPr>
          <p:cNvPr id="20483" name="Rectangle 2">
            <a:extLst>
              <a:ext uri="{FF2B5EF4-FFF2-40B4-BE49-F238E27FC236}">
                <a16:creationId xmlns:a16="http://schemas.microsoft.com/office/drawing/2014/main" id="{651BBF8C-C68F-4C47-8548-6D935D70EF37}"/>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5735992F-625C-4CB2-98DF-4EB11CAB98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0FB70CDB-6F78-4E1C-A146-7A90362D07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5F1392-C0D9-472E-835B-DDE139F36C14}" type="slidenum">
              <a:rPr lang="ja-JP" altLang="en-US" smtClean="0">
                <a:solidFill>
                  <a:srgbClr val="000000"/>
                </a:solidFill>
              </a:rPr>
              <a:pPr>
                <a:spcBef>
                  <a:spcPct val="0"/>
                </a:spcBef>
              </a:pPr>
              <a:t>8</a:t>
            </a:fld>
            <a:endParaRPr lang="en-US" altLang="ja-JP">
              <a:solidFill>
                <a:srgbClr val="000000"/>
              </a:solidFill>
            </a:endParaRPr>
          </a:p>
        </p:txBody>
      </p:sp>
      <p:sp>
        <p:nvSpPr>
          <p:cNvPr id="22531" name="Rectangle 2">
            <a:extLst>
              <a:ext uri="{FF2B5EF4-FFF2-40B4-BE49-F238E27FC236}">
                <a16:creationId xmlns:a16="http://schemas.microsoft.com/office/drawing/2014/main" id="{3842720C-CC00-436E-A142-AF2D7A39241B}"/>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E82B5A77-8A25-4F49-B89D-32863CCE4B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A41A80D-E008-41C8-BCCA-4C39011E23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3024" indent="-285779">
              <a:spcBef>
                <a:spcPct val="30000"/>
              </a:spcBef>
              <a:defRPr sz="1200">
                <a:solidFill>
                  <a:schemeClr val="tx1"/>
                </a:solidFill>
                <a:latin typeface="Arial" panose="020B0604020202020204" pitchFamily="34" charset="0"/>
              </a:defRPr>
            </a:lvl2pPr>
            <a:lvl3pPr marL="1143114" indent="-228623">
              <a:spcBef>
                <a:spcPct val="30000"/>
              </a:spcBef>
              <a:defRPr sz="1200">
                <a:solidFill>
                  <a:schemeClr val="tx1"/>
                </a:solidFill>
                <a:latin typeface="Arial" panose="020B0604020202020204" pitchFamily="34" charset="0"/>
              </a:defRPr>
            </a:lvl3pPr>
            <a:lvl4pPr marL="1600360" indent="-228623">
              <a:spcBef>
                <a:spcPct val="30000"/>
              </a:spcBef>
              <a:defRPr sz="1200">
                <a:solidFill>
                  <a:schemeClr val="tx1"/>
                </a:solidFill>
                <a:latin typeface="Arial" panose="020B0604020202020204" pitchFamily="34" charset="0"/>
              </a:defRPr>
            </a:lvl4pPr>
            <a:lvl5pPr marL="2057606" indent="-228623">
              <a:spcBef>
                <a:spcPct val="30000"/>
              </a:spcBef>
              <a:defRPr sz="1200">
                <a:solidFill>
                  <a:schemeClr val="tx1"/>
                </a:solidFill>
                <a:latin typeface="Arial" panose="020B0604020202020204" pitchFamily="34" charset="0"/>
              </a:defRPr>
            </a:lvl5pPr>
            <a:lvl6pPr marL="2514851" indent="-228623" eaLnBrk="0" fontAlgn="base" hangingPunct="0">
              <a:spcBef>
                <a:spcPct val="30000"/>
              </a:spcBef>
              <a:spcAft>
                <a:spcPct val="0"/>
              </a:spcAft>
              <a:defRPr sz="1200">
                <a:solidFill>
                  <a:schemeClr val="tx1"/>
                </a:solidFill>
                <a:latin typeface="Arial" panose="020B0604020202020204" pitchFamily="34" charset="0"/>
              </a:defRPr>
            </a:lvl6pPr>
            <a:lvl7pPr marL="2972097" indent="-228623" eaLnBrk="0" fontAlgn="base" hangingPunct="0">
              <a:spcBef>
                <a:spcPct val="30000"/>
              </a:spcBef>
              <a:spcAft>
                <a:spcPct val="0"/>
              </a:spcAft>
              <a:defRPr sz="1200">
                <a:solidFill>
                  <a:schemeClr val="tx1"/>
                </a:solidFill>
                <a:latin typeface="Arial" panose="020B0604020202020204" pitchFamily="34" charset="0"/>
              </a:defRPr>
            </a:lvl7pPr>
            <a:lvl8pPr marL="3429343" indent="-228623" eaLnBrk="0" fontAlgn="base" hangingPunct="0">
              <a:spcBef>
                <a:spcPct val="30000"/>
              </a:spcBef>
              <a:spcAft>
                <a:spcPct val="0"/>
              </a:spcAft>
              <a:defRPr sz="1200">
                <a:solidFill>
                  <a:schemeClr val="tx1"/>
                </a:solidFill>
                <a:latin typeface="Arial" panose="020B0604020202020204" pitchFamily="34" charset="0"/>
              </a:defRPr>
            </a:lvl8pPr>
            <a:lvl9pPr marL="3886589" indent="-22862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4C58E8-0895-4925-80F3-24D8495CC0B8}" type="slidenum">
              <a:rPr lang="ja-JP" altLang="en-US" smtClean="0">
                <a:solidFill>
                  <a:srgbClr val="000000"/>
                </a:solidFill>
              </a:rPr>
              <a:pPr>
                <a:spcBef>
                  <a:spcPct val="0"/>
                </a:spcBef>
              </a:pPr>
              <a:t>9</a:t>
            </a:fld>
            <a:endParaRPr lang="en-US" altLang="ja-JP">
              <a:solidFill>
                <a:srgbClr val="000000"/>
              </a:solidFill>
            </a:endParaRPr>
          </a:p>
        </p:txBody>
      </p:sp>
      <p:sp>
        <p:nvSpPr>
          <p:cNvPr id="24579" name="Rectangle 2">
            <a:extLst>
              <a:ext uri="{FF2B5EF4-FFF2-40B4-BE49-F238E27FC236}">
                <a16:creationId xmlns:a16="http://schemas.microsoft.com/office/drawing/2014/main" id="{A33C4BCD-04A3-4FA9-AEC9-1E4CF83E371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6E918778-B1B1-4C38-980A-0FF2E998B9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Rectangle 8" descr="Gold bar">
            <a:extLst>
              <a:ext uri="{FF2B5EF4-FFF2-40B4-BE49-F238E27FC236}">
                <a16:creationId xmlns:a16="http://schemas.microsoft.com/office/drawing/2014/main" id="{085A9E92-F2A3-4566-B03B-68E8DDB27797}"/>
              </a:ext>
            </a:extLst>
          </p:cNvPr>
          <p:cNvSpPr>
            <a:spLocks noChangeArrowheads="1"/>
          </p:cNvSpPr>
          <p:nvPr/>
        </p:nvSpPr>
        <p:spPr bwMode="auto">
          <a:xfrm>
            <a:off x="247650" y="908050"/>
            <a:ext cx="3109913" cy="201613"/>
          </a:xfrm>
          <a:prstGeom prst="rect">
            <a:avLst/>
          </a:prstGeom>
          <a:solidFill>
            <a:schemeClr val="bg2"/>
          </a:soli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kumimoji="0" lang="en-US" altLang="ja-JP">
              <a:solidFill>
                <a:srgbClr val="000000"/>
              </a:solidFill>
            </a:endParaRPr>
          </a:p>
        </p:txBody>
      </p:sp>
      <p:sp>
        <p:nvSpPr>
          <p:cNvPr id="5" name="Rectangle 9" descr="Orange bar">
            <a:extLst>
              <a:ext uri="{FF2B5EF4-FFF2-40B4-BE49-F238E27FC236}">
                <a16:creationId xmlns:a16="http://schemas.microsoft.com/office/drawing/2014/main" id="{DE63DE04-AA26-4168-ACF8-AE447D681318}"/>
              </a:ext>
            </a:extLst>
          </p:cNvPr>
          <p:cNvSpPr>
            <a:spLocks noChangeArrowheads="1"/>
          </p:cNvSpPr>
          <p:nvPr/>
        </p:nvSpPr>
        <p:spPr bwMode="auto">
          <a:xfrm>
            <a:off x="3357563" y="908050"/>
            <a:ext cx="3108325" cy="201613"/>
          </a:xfrm>
          <a:prstGeom prst="rect">
            <a:avLst/>
          </a:prstGeom>
          <a:solidFill>
            <a:schemeClr val="accent1"/>
          </a:soli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kumimoji="0" lang="en-US" altLang="ja-JP">
              <a:solidFill>
                <a:srgbClr val="000000"/>
              </a:solidFill>
            </a:endParaRPr>
          </a:p>
        </p:txBody>
      </p:sp>
      <p:sp>
        <p:nvSpPr>
          <p:cNvPr id="6" name="Rectangle 10" descr="Slate bar">
            <a:extLst>
              <a:ext uri="{FF2B5EF4-FFF2-40B4-BE49-F238E27FC236}">
                <a16:creationId xmlns:a16="http://schemas.microsoft.com/office/drawing/2014/main" id="{139C3580-3025-4878-806B-E0052AD315C9}"/>
              </a:ext>
            </a:extLst>
          </p:cNvPr>
          <p:cNvSpPr>
            <a:spLocks noChangeArrowheads="1"/>
          </p:cNvSpPr>
          <p:nvPr/>
        </p:nvSpPr>
        <p:spPr bwMode="auto">
          <a:xfrm>
            <a:off x="6465888" y="908050"/>
            <a:ext cx="3109912" cy="201613"/>
          </a:xfrm>
          <a:prstGeom prst="rect">
            <a:avLst/>
          </a:prstGeom>
          <a:solidFill>
            <a:schemeClr val="tx2"/>
          </a:soli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kumimoji="0" lang="en-US" altLang="ja-JP">
              <a:solidFill>
                <a:srgbClr val="000000"/>
              </a:solidFill>
            </a:endParaRPr>
          </a:p>
        </p:txBody>
      </p:sp>
      <p:pic>
        <p:nvPicPr>
          <p:cNvPr id="7" name="Picture 2">
            <a:extLst>
              <a:ext uri="{FF2B5EF4-FFF2-40B4-BE49-F238E27FC236}">
                <a16:creationId xmlns:a16="http://schemas.microsoft.com/office/drawing/2014/main" id="{693049AE-8990-4CCC-93E1-B2512E8187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01150" y="36513"/>
            <a:ext cx="671513"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Rectangle 3"/>
          <p:cNvSpPr>
            <a:spLocks noGrp="1" noChangeArrowheads="1"/>
          </p:cNvSpPr>
          <p:nvPr>
            <p:ph type="subTitle" idx="1"/>
          </p:nvPr>
        </p:nvSpPr>
        <p:spPr>
          <a:xfrm>
            <a:off x="1485900" y="3270250"/>
            <a:ext cx="6934200" cy="2209800"/>
          </a:xfrm>
        </p:spPr>
        <p:txBody>
          <a:bodyPr/>
          <a:lstStyle>
            <a:lvl1pPr marL="0" indent="0" algn="ctr">
              <a:buFont typeface="Wingdings" pitchFamily="2" charset="2"/>
              <a:buNone/>
              <a:defRPr sz="3000"/>
            </a:lvl1pPr>
          </a:lstStyle>
          <a:p>
            <a:pPr lvl="0"/>
            <a:r>
              <a:rPr lang="ja-JP" altLang="en-US" noProof="0"/>
              <a:t>マスター サブタイトルの書式設定</a:t>
            </a:r>
          </a:p>
        </p:txBody>
      </p:sp>
      <p:sp>
        <p:nvSpPr>
          <p:cNvPr id="2" name="タイトル 1"/>
          <p:cNvSpPr>
            <a:spLocks noGrp="1"/>
          </p:cNvSpPr>
          <p:nvPr>
            <p:ph type="title"/>
          </p:nvPr>
        </p:nvSpPr>
        <p:spPr/>
        <p:txBody>
          <a:bodyPr/>
          <a:lstStyle/>
          <a:p>
            <a:r>
              <a:rPr lang="ja-JP" altLang="en-US"/>
              <a:t>マスター タイトルの書式設定</a:t>
            </a:r>
          </a:p>
        </p:txBody>
      </p:sp>
      <p:sp>
        <p:nvSpPr>
          <p:cNvPr id="8" name="Rectangle 4">
            <a:extLst>
              <a:ext uri="{FF2B5EF4-FFF2-40B4-BE49-F238E27FC236}">
                <a16:creationId xmlns:a16="http://schemas.microsoft.com/office/drawing/2014/main" id="{50A7B81F-93FA-4290-B7D3-C7FD95069D6A}"/>
              </a:ext>
            </a:extLst>
          </p:cNvPr>
          <p:cNvSpPr>
            <a:spLocks noGrp="1" noChangeArrowheads="1"/>
          </p:cNvSpPr>
          <p:nvPr>
            <p:ph type="dt" sz="half" idx="10"/>
          </p:nvPr>
        </p:nvSpPr>
        <p:spPr/>
        <p:txBody>
          <a:bodyPr/>
          <a:lstStyle>
            <a:lvl1pPr>
              <a:defRPr/>
            </a:lvl1pPr>
          </a:lstStyle>
          <a:p>
            <a:pPr>
              <a:defRPr/>
            </a:pPr>
            <a:endParaRPr lang="en-US" altLang="ja-JP"/>
          </a:p>
        </p:txBody>
      </p:sp>
      <p:sp>
        <p:nvSpPr>
          <p:cNvPr id="9" name="Rectangle 5">
            <a:extLst>
              <a:ext uri="{FF2B5EF4-FFF2-40B4-BE49-F238E27FC236}">
                <a16:creationId xmlns:a16="http://schemas.microsoft.com/office/drawing/2014/main" id="{D9A5338C-31A5-46EC-899E-9E1F23F8DA27}"/>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a:extLst>
              <a:ext uri="{FF2B5EF4-FFF2-40B4-BE49-F238E27FC236}">
                <a16:creationId xmlns:a16="http://schemas.microsoft.com/office/drawing/2014/main" id="{996893E0-E8C6-4DDB-95F0-61AC6A001002}"/>
              </a:ext>
            </a:extLst>
          </p:cNvPr>
          <p:cNvSpPr>
            <a:spLocks noGrp="1" noChangeArrowheads="1"/>
          </p:cNvSpPr>
          <p:nvPr>
            <p:ph type="sldNum" sz="quarter" idx="12"/>
          </p:nvPr>
        </p:nvSpPr>
        <p:spPr/>
        <p:txBody>
          <a:bodyPr/>
          <a:lstStyle>
            <a:lvl1pPr>
              <a:defRPr/>
            </a:lvl1pPr>
          </a:lstStyle>
          <a:p>
            <a:pPr>
              <a:defRPr/>
            </a:pPr>
            <a:fld id="{92877DA9-8E2B-45BB-8DF8-E186F401FE25}" type="slidenum">
              <a:rPr lang="ja-JP" altLang="en-US"/>
              <a:pPr>
                <a:defRPr/>
              </a:pPr>
              <a:t>‹#›</a:t>
            </a:fld>
            <a:endParaRPr lang="en-US" altLang="ja-JP"/>
          </a:p>
        </p:txBody>
      </p:sp>
    </p:spTree>
    <p:extLst>
      <p:ext uri="{BB962C8B-B14F-4D97-AF65-F5344CB8AC3E}">
        <p14:creationId xmlns:p14="http://schemas.microsoft.com/office/powerpoint/2010/main" val="2346608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2972" y="273053"/>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3"/>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338064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7393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1600203"/>
            <a:ext cx="89154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331146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1"/>
            <a:ext cx="222885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274641"/>
            <a:ext cx="652145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54958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3D6494-D17B-4298-B1DC-BC5FB40BCB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01150" y="36513"/>
            <a:ext cx="67151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63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8"/>
            <a:ext cx="8420100"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Tree>
    <p:extLst>
      <p:ext uri="{BB962C8B-B14F-4D97-AF65-F5344CB8AC3E}">
        <p14:creationId xmlns:p14="http://schemas.microsoft.com/office/powerpoint/2010/main" val="126229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495300" y="1600203"/>
            <a:ext cx="89154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46524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a:prstGeom prst="rect">
            <a:avLst/>
          </a:prstGeo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188063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3"/>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3"/>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1414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2"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112"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01141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マスター タイトルの書式設定</a:t>
            </a:r>
          </a:p>
        </p:txBody>
      </p:sp>
    </p:spTree>
    <p:extLst>
      <p:ext uri="{BB962C8B-B14F-4D97-AF65-F5344CB8AC3E}">
        <p14:creationId xmlns:p14="http://schemas.microsoft.com/office/powerpoint/2010/main" val="10019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24652E7-D40F-4FF4-BC94-30F3C17BDC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01150" y="36513"/>
            <a:ext cx="67151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751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B7D7E9-D4EF-40B6-88F9-3D468468C303}"/>
              </a:ext>
            </a:extLst>
          </p:cNvPr>
          <p:cNvSpPr>
            <a:spLocks noGrp="1" noChangeArrowheads="1"/>
          </p:cNvSpPr>
          <p:nvPr>
            <p:ph type="title"/>
          </p:nvPr>
        </p:nvSpPr>
        <p:spPr bwMode="auto">
          <a:xfrm>
            <a:off x="69850" y="44450"/>
            <a:ext cx="86280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A491FD3E-01D9-4FD3-AFAD-CE300528A307}"/>
              </a:ext>
            </a:extLst>
          </p:cNvPr>
          <p:cNvSpPr>
            <a:spLocks noGrp="1" noChangeArrowheads="1"/>
          </p:cNvSpPr>
          <p:nvPr>
            <p:ph type="body" idx="1"/>
          </p:nvPr>
        </p:nvSpPr>
        <p:spPr bwMode="auto">
          <a:xfrm>
            <a:off x="488950" y="1628775"/>
            <a:ext cx="8915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 name="Rectangle 4">
            <a:extLst>
              <a:ext uri="{FF2B5EF4-FFF2-40B4-BE49-F238E27FC236}">
                <a16:creationId xmlns:a16="http://schemas.microsoft.com/office/drawing/2014/main" id="{8F3F66E4-980C-4647-8648-7550E59CC89F}"/>
              </a:ext>
            </a:extLst>
          </p:cNvPr>
          <p:cNvSpPr>
            <a:spLocks noGrp="1" noChangeArrowheads="1"/>
          </p:cNvSpPr>
          <p:nvPr>
            <p:ph type="dt" sz="half" idx="2"/>
          </p:nvPr>
        </p:nvSpPr>
        <p:spPr bwMode="auto">
          <a:xfrm>
            <a:off x="495300" y="6248400"/>
            <a:ext cx="23114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kumimoji="0" sz="1000">
                <a:solidFill>
                  <a:srgbClr val="000000"/>
                </a:solidFill>
                <a:latin typeface="Arial" charset="0"/>
                <a:ea typeface="ＭＳ Ｐゴシック" pitchFamily="50" charset="-128"/>
              </a:defRPr>
            </a:lvl1pPr>
          </a:lstStyle>
          <a:p>
            <a:pPr>
              <a:defRPr/>
            </a:pPr>
            <a:endParaRPr lang="en-US" altLang="ja-JP"/>
          </a:p>
        </p:txBody>
      </p:sp>
      <p:sp>
        <p:nvSpPr>
          <p:cNvPr id="15" name="Rectangle 5">
            <a:extLst>
              <a:ext uri="{FF2B5EF4-FFF2-40B4-BE49-F238E27FC236}">
                <a16:creationId xmlns:a16="http://schemas.microsoft.com/office/drawing/2014/main" id="{ABD0166A-6D32-48F2-949E-88849F81BB1F}"/>
              </a:ext>
            </a:extLst>
          </p:cNvPr>
          <p:cNvSpPr>
            <a:spLocks noGrp="1" noChangeArrowheads="1"/>
          </p:cNvSpPr>
          <p:nvPr>
            <p:ph type="ftr" sz="quarter" idx="3"/>
          </p:nvPr>
        </p:nvSpPr>
        <p:spPr bwMode="auto">
          <a:xfrm>
            <a:off x="3384550" y="6248400"/>
            <a:ext cx="31369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kumimoji="0" sz="1000">
                <a:solidFill>
                  <a:srgbClr val="000000"/>
                </a:solidFill>
                <a:latin typeface="Arial" charset="0"/>
                <a:ea typeface="ＭＳ Ｐゴシック" pitchFamily="50" charset="-128"/>
              </a:defRPr>
            </a:lvl1pPr>
          </a:lstStyle>
          <a:p>
            <a:pPr>
              <a:defRPr/>
            </a:pPr>
            <a:endParaRPr lang="en-US" altLang="ja-JP"/>
          </a:p>
        </p:txBody>
      </p:sp>
      <p:sp>
        <p:nvSpPr>
          <p:cNvPr id="16" name="Rectangle 6">
            <a:extLst>
              <a:ext uri="{FF2B5EF4-FFF2-40B4-BE49-F238E27FC236}">
                <a16:creationId xmlns:a16="http://schemas.microsoft.com/office/drawing/2014/main" id="{5F2BF7BA-A385-405F-9310-6B84B1A73B58}"/>
              </a:ext>
            </a:extLst>
          </p:cNvPr>
          <p:cNvSpPr>
            <a:spLocks noGrp="1" noChangeArrowheads="1"/>
          </p:cNvSpPr>
          <p:nvPr>
            <p:ph type="sldNum" sz="quarter" idx="4"/>
          </p:nvPr>
        </p:nvSpPr>
        <p:spPr bwMode="auto">
          <a:xfrm>
            <a:off x="7099300" y="6248400"/>
            <a:ext cx="23114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0" sz="1000">
                <a:solidFill>
                  <a:srgbClr val="000000"/>
                </a:solidFill>
              </a:defRPr>
            </a:lvl1pPr>
          </a:lstStyle>
          <a:p>
            <a:pPr>
              <a:defRPr/>
            </a:pPr>
            <a:fld id="{751260E3-4AAE-4735-AB0F-204C48C10C6B}"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076" r:id="rId1"/>
    <p:sldLayoutId id="2147485077" r:id="rId2"/>
  </p:sldLayoutIdLst>
  <p:txStyles>
    <p:titleStyle>
      <a:lvl1pPr algn="l" rtl="0" eaLnBrk="0" fontAlgn="base" hangingPunct="0">
        <a:spcBef>
          <a:spcPct val="0"/>
        </a:spcBef>
        <a:spcAft>
          <a:spcPct val="0"/>
        </a:spcAft>
        <a:defRPr kumimoji="1" sz="3600">
          <a:solidFill>
            <a:schemeClr val="tx2"/>
          </a:solidFill>
          <a:latin typeface="+mj-lt"/>
          <a:ea typeface="+mj-ea"/>
          <a:cs typeface="+mj-cs"/>
        </a:defRPr>
      </a:lvl1pPr>
      <a:lvl2pPr algn="l" rtl="0" eaLnBrk="0" fontAlgn="base" hangingPunct="0">
        <a:spcBef>
          <a:spcPct val="0"/>
        </a:spcBef>
        <a:spcAft>
          <a:spcPct val="0"/>
        </a:spcAft>
        <a:defRPr kumimoji="1" sz="3600">
          <a:solidFill>
            <a:schemeClr val="tx2"/>
          </a:solidFill>
          <a:latin typeface="ＭＳ Ｐゴシック" pitchFamily="50" charset="-128"/>
          <a:ea typeface="ＭＳ Ｐゴシック" pitchFamily="50" charset="-128"/>
        </a:defRPr>
      </a:lvl2pPr>
      <a:lvl3pPr algn="l" rtl="0" eaLnBrk="0" fontAlgn="base" hangingPunct="0">
        <a:spcBef>
          <a:spcPct val="0"/>
        </a:spcBef>
        <a:spcAft>
          <a:spcPct val="0"/>
        </a:spcAft>
        <a:defRPr kumimoji="1" sz="3600">
          <a:solidFill>
            <a:schemeClr val="tx2"/>
          </a:solidFill>
          <a:latin typeface="ＭＳ Ｐゴシック" pitchFamily="50" charset="-128"/>
          <a:ea typeface="ＭＳ Ｐゴシック" pitchFamily="50" charset="-128"/>
        </a:defRPr>
      </a:lvl3pPr>
      <a:lvl4pPr algn="l" rtl="0" eaLnBrk="0" fontAlgn="base" hangingPunct="0">
        <a:spcBef>
          <a:spcPct val="0"/>
        </a:spcBef>
        <a:spcAft>
          <a:spcPct val="0"/>
        </a:spcAft>
        <a:defRPr kumimoji="1" sz="3600">
          <a:solidFill>
            <a:schemeClr val="tx2"/>
          </a:solidFill>
          <a:latin typeface="ＭＳ Ｐゴシック" pitchFamily="50" charset="-128"/>
          <a:ea typeface="ＭＳ Ｐゴシック" pitchFamily="50" charset="-128"/>
        </a:defRPr>
      </a:lvl4pPr>
      <a:lvl5pPr algn="l" rtl="0" eaLnBrk="0" fontAlgn="base" hangingPunct="0">
        <a:spcBef>
          <a:spcPct val="0"/>
        </a:spcBef>
        <a:spcAft>
          <a:spcPct val="0"/>
        </a:spcAft>
        <a:defRPr kumimoji="1" sz="3600">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4400">
          <a:solidFill>
            <a:schemeClr val="tx2"/>
          </a:solidFill>
          <a:latin typeface="Times New Roman" pitchFamily="18" charset="0"/>
        </a:defRPr>
      </a:lvl6pPr>
      <a:lvl7pPr marL="914400" algn="l" rtl="0" eaLnBrk="1" fontAlgn="base" hangingPunct="1">
        <a:spcBef>
          <a:spcPct val="0"/>
        </a:spcBef>
        <a:spcAft>
          <a:spcPct val="0"/>
        </a:spcAft>
        <a:defRPr kumimoji="1" sz="4400">
          <a:solidFill>
            <a:schemeClr val="tx2"/>
          </a:solidFill>
          <a:latin typeface="Times New Roman" pitchFamily="18" charset="0"/>
        </a:defRPr>
      </a:lvl7pPr>
      <a:lvl8pPr marL="1371600" algn="l" rtl="0" eaLnBrk="1" fontAlgn="base" hangingPunct="1">
        <a:spcBef>
          <a:spcPct val="0"/>
        </a:spcBef>
        <a:spcAft>
          <a:spcPct val="0"/>
        </a:spcAft>
        <a:defRPr kumimoji="1" sz="4400">
          <a:solidFill>
            <a:schemeClr val="tx2"/>
          </a:solidFill>
          <a:latin typeface="Times New Roman" pitchFamily="18" charset="0"/>
        </a:defRPr>
      </a:lvl8pPr>
      <a:lvl9pPr marL="1828800" algn="l"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kumimoji="1" sz="28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kumimoji="1" sz="2400">
          <a:solidFill>
            <a:schemeClr val="tx1"/>
          </a:solidFill>
          <a:latin typeface="Arial" charset="0"/>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kumimoji="1" sz="2000">
          <a:solidFill>
            <a:schemeClr val="tx1"/>
          </a:solidFill>
          <a:latin typeface="Arial" charset="0"/>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kumimoji="1">
          <a:solidFill>
            <a:schemeClr val="tx1"/>
          </a:solidFill>
          <a:latin typeface="Arial" charset="0"/>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kumimoji="1">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kumimoji="1">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kumimoji="1">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kumimoji="1">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 id="2147485071" r:id="rId6"/>
    <p:sldLayoutId id="2147485078" r:id="rId7"/>
    <p:sldLayoutId id="2147485072" r:id="rId8"/>
    <p:sldLayoutId id="2147485073" r:id="rId9"/>
    <p:sldLayoutId id="2147485074" r:id="rId10"/>
    <p:sldLayoutId id="214748507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package" Target="../embeddings/Microsoft_PowerPoint_Presentation.pptx"/><Relationship Id="rId13" Type="http://schemas.openxmlformats.org/officeDocument/2006/relationships/image" Target="../media/image8.emf"/><Relationship Id="rId18" Type="http://schemas.openxmlformats.org/officeDocument/2006/relationships/oleObject" Target="../embeddings/oleObject8.bin"/><Relationship Id="rId3" Type="http://schemas.openxmlformats.org/officeDocument/2006/relationships/notesSlide" Target="../notesSlides/notesSlide10.xml"/><Relationship Id="rId21" Type="http://schemas.openxmlformats.org/officeDocument/2006/relationships/image" Target="../media/image12.emf"/><Relationship Id="rId7" Type="http://schemas.openxmlformats.org/officeDocument/2006/relationships/image" Target="../media/image5.wmf"/><Relationship Id="rId12" Type="http://schemas.openxmlformats.org/officeDocument/2006/relationships/oleObject" Target="../embeddings/oleObject5.bin"/><Relationship Id="rId17" Type="http://schemas.openxmlformats.org/officeDocument/2006/relationships/image" Target="../media/image10.emf"/><Relationship Id="rId25" Type="http://schemas.openxmlformats.org/officeDocument/2006/relationships/image" Target="../media/image14.emf"/><Relationship Id="rId2" Type="http://schemas.openxmlformats.org/officeDocument/2006/relationships/slideLayout" Target="../slideLayouts/slideLayout1.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7.emf"/><Relationship Id="rId24" Type="http://schemas.openxmlformats.org/officeDocument/2006/relationships/oleObject" Target="../embeddings/oleObject11.bin"/><Relationship Id="rId5" Type="http://schemas.openxmlformats.org/officeDocument/2006/relationships/image" Target="../media/image4.wmf"/><Relationship Id="rId15" Type="http://schemas.openxmlformats.org/officeDocument/2006/relationships/image" Target="../media/image9.emf"/><Relationship Id="rId23" Type="http://schemas.openxmlformats.org/officeDocument/2006/relationships/image" Target="../media/image13.emf"/><Relationship Id="rId10" Type="http://schemas.openxmlformats.org/officeDocument/2006/relationships/oleObject" Target="../embeddings/oleObject4.bin"/><Relationship Id="rId19" Type="http://schemas.openxmlformats.org/officeDocument/2006/relationships/image" Target="../media/image11.emf"/><Relationship Id="rId4" Type="http://schemas.openxmlformats.org/officeDocument/2006/relationships/oleObject" Target="../embeddings/oleObject2.bin"/><Relationship Id="rId9" Type="http://schemas.openxmlformats.org/officeDocument/2006/relationships/image" Target="../media/image6.e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テキスト ボックス 1">
            <a:extLst>
              <a:ext uri="{FF2B5EF4-FFF2-40B4-BE49-F238E27FC236}">
                <a16:creationId xmlns:a16="http://schemas.microsoft.com/office/drawing/2014/main" id="{25A34C7B-46A2-40D1-A481-AB1ADF0B46D5}"/>
              </a:ext>
            </a:extLst>
          </p:cNvPr>
          <p:cNvSpPr txBox="1">
            <a:spLocks noChangeArrowheads="1"/>
          </p:cNvSpPr>
          <p:nvPr/>
        </p:nvSpPr>
        <p:spPr bwMode="auto">
          <a:xfrm>
            <a:off x="350838" y="4606925"/>
            <a:ext cx="9204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b="1">
                <a:solidFill>
                  <a:srgbClr val="000000"/>
                </a:solidFill>
                <a:latin typeface="ＭＳ ゴシック" panose="020B0609070205080204" pitchFamily="49" charset="-128"/>
                <a:ea typeface="ＭＳ ゴシック" panose="020B0609070205080204" pitchFamily="49" charset="-128"/>
              </a:rPr>
              <a:t>２０２０年１０月２４日</a:t>
            </a:r>
            <a:r>
              <a:rPr lang="en-US" altLang="ja-JP" sz="2800" b="1">
                <a:solidFill>
                  <a:srgbClr val="000000"/>
                </a:solidFill>
                <a:latin typeface="ＭＳ ゴシック" panose="020B0609070205080204" pitchFamily="49" charset="-128"/>
                <a:ea typeface="ＭＳ ゴシック" panose="020B0609070205080204" pitchFamily="49" charset="-128"/>
              </a:rPr>
              <a:t>(</a:t>
            </a:r>
            <a:r>
              <a:rPr lang="ja-JP" altLang="en-US" sz="2800" b="1">
                <a:solidFill>
                  <a:srgbClr val="000000"/>
                </a:solidFill>
                <a:latin typeface="ＭＳ ゴシック" panose="020B0609070205080204" pitchFamily="49" charset="-128"/>
                <a:ea typeface="ＭＳ ゴシック" panose="020B0609070205080204" pitchFamily="49" charset="-128"/>
              </a:rPr>
              <a:t>土</a:t>
            </a:r>
            <a:r>
              <a:rPr lang="en-US" altLang="ja-JP" sz="2800" b="1">
                <a:solidFill>
                  <a:srgbClr val="000000"/>
                </a:solidFill>
                <a:latin typeface="ＭＳ ゴシック" panose="020B0609070205080204" pitchFamily="49" charset="-128"/>
                <a:ea typeface="ＭＳ ゴシック" panose="020B0609070205080204" pitchFamily="49" charset="-128"/>
              </a:rPr>
              <a:t>)</a:t>
            </a:r>
            <a:r>
              <a:rPr lang="ja-JP" altLang="en-US" sz="2800" b="1">
                <a:solidFill>
                  <a:srgbClr val="000000"/>
                </a:solidFill>
                <a:latin typeface="ＭＳ ゴシック" panose="020B0609070205080204" pitchFamily="49" charset="-128"/>
                <a:ea typeface="ＭＳ ゴシック" panose="020B0609070205080204" pitchFamily="49" charset="-128"/>
              </a:rPr>
              <a:t>　１４：００～１６：００</a:t>
            </a:r>
            <a:endParaRPr lang="en-US" altLang="ja-JP" sz="2800" b="1">
              <a:solidFill>
                <a:srgbClr val="000000"/>
              </a:solidFill>
              <a:latin typeface="ＭＳ ゴシック" panose="020B0609070205080204" pitchFamily="49" charset="-128"/>
              <a:ea typeface="ＭＳ ゴシック" panose="020B0609070205080204" pitchFamily="49" charset="-128"/>
            </a:endParaRPr>
          </a:p>
          <a:p>
            <a:pPr eaLnBrk="1" hangingPunct="1"/>
            <a:r>
              <a:rPr lang="ja-JP" altLang="en-US" sz="2800" b="1">
                <a:solidFill>
                  <a:srgbClr val="000000"/>
                </a:solidFill>
                <a:latin typeface="ＭＳ ゴシック" panose="020B0609070205080204" pitchFamily="49" charset="-128"/>
                <a:ea typeface="ＭＳ ゴシック" panose="020B0609070205080204" pitchFamily="49" charset="-128"/>
              </a:rPr>
              <a:t>於：日立シビックセンター　１０２号会議室</a:t>
            </a:r>
            <a:endParaRPr lang="en-US" altLang="ja-JP" sz="2800" b="1">
              <a:solidFill>
                <a:srgbClr val="000000"/>
              </a:solidFill>
              <a:latin typeface="ＭＳ ゴシック" panose="020B0609070205080204" pitchFamily="49" charset="-128"/>
              <a:ea typeface="ＭＳ ゴシック" panose="020B0609070205080204" pitchFamily="49" charset="-128"/>
            </a:endParaRPr>
          </a:p>
        </p:txBody>
      </p:sp>
      <p:pic>
        <p:nvPicPr>
          <p:cNvPr id="7171" name="Picture 4">
            <a:extLst>
              <a:ext uri="{FF2B5EF4-FFF2-40B4-BE49-F238E27FC236}">
                <a16:creationId xmlns:a16="http://schemas.microsoft.com/office/drawing/2014/main" id="{FEA613B8-E335-48C4-885F-4C4D1C2F6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5900" y="115888"/>
            <a:ext cx="6715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テキスト ボックス 1">
            <a:extLst>
              <a:ext uri="{FF2B5EF4-FFF2-40B4-BE49-F238E27FC236}">
                <a16:creationId xmlns:a16="http://schemas.microsoft.com/office/drawing/2014/main" id="{7E50EBC3-420C-4B5E-B955-0BE453EB45B8}"/>
              </a:ext>
            </a:extLst>
          </p:cNvPr>
          <p:cNvSpPr txBox="1">
            <a:spLocks noChangeArrowheads="1"/>
          </p:cNvSpPr>
          <p:nvPr/>
        </p:nvSpPr>
        <p:spPr bwMode="auto">
          <a:xfrm>
            <a:off x="779463" y="1317625"/>
            <a:ext cx="834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4000" b="1">
                <a:solidFill>
                  <a:srgbClr val="262673"/>
                </a:solidFill>
                <a:latin typeface="HG平成角ｺﾞｼｯｸ体W9" pitchFamily="49" charset="-128"/>
                <a:ea typeface="HG平成角ｺﾞｼｯｸ体W9" pitchFamily="49" charset="-128"/>
              </a:rPr>
              <a:t>2020</a:t>
            </a:r>
            <a:r>
              <a:rPr lang="ja-JP" altLang="en-US" sz="4000" b="1">
                <a:solidFill>
                  <a:srgbClr val="262673"/>
                </a:solidFill>
                <a:latin typeface="HG平成角ｺﾞｼｯｸ体W9" pitchFamily="49" charset="-128"/>
                <a:ea typeface="HG平成角ｺﾞｼｯｸ体W9" pitchFamily="49" charset="-128"/>
              </a:rPr>
              <a:t>年度 北関東支部 茨城部会例会</a:t>
            </a:r>
            <a:endParaRPr lang="ja-JP" altLang="en-US" sz="4000" b="1">
              <a:solidFill>
                <a:srgbClr val="262673"/>
              </a:solidFill>
              <a:latin typeface="ＭＳ ゴシック" panose="020B0609070205080204" pitchFamily="49" charset="-128"/>
              <a:ea typeface="ＭＳ ゴシック" panose="020B0609070205080204" pitchFamily="49" charset="-128"/>
            </a:endParaRPr>
          </a:p>
        </p:txBody>
      </p:sp>
      <p:sp>
        <p:nvSpPr>
          <p:cNvPr id="7173" name="テキスト ボックス 1">
            <a:extLst>
              <a:ext uri="{FF2B5EF4-FFF2-40B4-BE49-F238E27FC236}">
                <a16:creationId xmlns:a16="http://schemas.microsoft.com/office/drawing/2014/main" id="{9FD1EE23-25FA-4C67-B013-661FB013D431}"/>
              </a:ext>
            </a:extLst>
          </p:cNvPr>
          <p:cNvSpPr txBox="1">
            <a:spLocks noChangeArrowheads="1"/>
          </p:cNvSpPr>
          <p:nvPr/>
        </p:nvSpPr>
        <p:spPr bwMode="auto">
          <a:xfrm>
            <a:off x="200025" y="2354263"/>
            <a:ext cx="95059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b="1">
                <a:solidFill>
                  <a:srgbClr val="0000FF"/>
                </a:solidFill>
                <a:latin typeface="HG平成角ｺﾞｼｯｸ体W9" pitchFamily="49" charset="-128"/>
                <a:ea typeface="HG平成角ｺﾞｼｯｸ体W9" pitchFamily="49" charset="-128"/>
              </a:rPr>
              <a:t>気象庁ワークショップ</a:t>
            </a:r>
            <a:endParaRPr lang="en-US" altLang="ja-JP" sz="3200" b="1">
              <a:solidFill>
                <a:srgbClr val="0000FF"/>
              </a:solidFill>
              <a:latin typeface="HG平成角ｺﾞｼｯｸ体W9" pitchFamily="49" charset="-128"/>
              <a:ea typeface="HG平成角ｺﾞｼｯｸ体W9" pitchFamily="49" charset="-128"/>
            </a:endParaRPr>
          </a:p>
          <a:p>
            <a:pPr eaLnBrk="1" hangingPunct="1"/>
            <a:r>
              <a:rPr lang="ja-JP" altLang="en-US" sz="3200" b="1">
                <a:solidFill>
                  <a:srgbClr val="0000FF"/>
                </a:solidFill>
                <a:latin typeface="HG平成角ｺﾞｼｯｸ体W9" pitchFamily="49" charset="-128"/>
                <a:ea typeface="HG平成角ｺﾞｼｯｸ体W9" pitchFamily="49" charset="-128"/>
              </a:rPr>
              <a:t>「経験したことのない大雨　その時どうする？」</a:t>
            </a:r>
          </a:p>
          <a:p>
            <a:pPr eaLnBrk="1" hangingPunct="1"/>
            <a:r>
              <a:rPr lang="ja-JP" altLang="en-US" sz="3200" b="1">
                <a:solidFill>
                  <a:srgbClr val="0000FF"/>
                </a:solidFill>
                <a:latin typeface="HG平成角ｺﾞｼｯｸ体W9" pitchFamily="49" charset="-128"/>
                <a:ea typeface="HG平成角ｺﾞｼｯｸ体W9" pitchFamily="49" charset="-128"/>
              </a:rPr>
              <a:t>        のファシリテーターとしての心構えについて</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6CFC46E8-E663-4ECC-BB41-C9CABCA6B9CE}"/>
              </a:ext>
            </a:extLst>
          </p:cNvPr>
          <p:cNvGraphicFramePr>
            <a:graphicFrameLocks noGrp="1"/>
          </p:cNvGraphicFramePr>
          <p:nvPr>
            <p:extLst>
              <p:ext uri="{D42A27DB-BD31-4B8C-83A1-F6EECF244321}">
                <p14:modId xmlns:p14="http://schemas.microsoft.com/office/powerpoint/2010/main" val="4165517835"/>
              </p:ext>
            </p:extLst>
          </p:nvPr>
        </p:nvGraphicFramePr>
        <p:xfrm>
          <a:off x="776536" y="1355722"/>
          <a:ext cx="8255967" cy="5000628"/>
        </p:xfrm>
        <a:graphic>
          <a:graphicData uri="http://schemas.openxmlformats.org/drawingml/2006/table">
            <a:tbl>
              <a:tblPr firstRow="1" bandRow="1">
                <a:tableStyleId>{5940675A-B579-460E-94D1-54222C63F5DA}</a:tableStyleId>
              </a:tblPr>
              <a:tblGrid>
                <a:gridCol w="1631210">
                  <a:extLst>
                    <a:ext uri="{9D8B030D-6E8A-4147-A177-3AD203B41FA5}">
                      <a16:colId xmlns:a16="http://schemas.microsoft.com/office/drawing/2014/main" val="20000"/>
                    </a:ext>
                  </a:extLst>
                </a:gridCol>
                <a:gridCol w="1872184">
                  <a:extLst>
                    <a:ext uri="{9D8B030D-6E8A-4147-A177-3AD203B41FA5}">
                      <a16:colId xmlns:a16="http://schemas.microsoft.com/office/drawing/2014/main" val="20001"/>
                    </a:ext>
                  </a:extLst>
                </a:gridCol>
                <a:gridCol w="4752573">
                  <a:extLst>
                    <a:ext uri="{9D8B030D-6E8A-4147-A177-3AD203B41FA5}">
                      <a16:colId xmlns:a16="http://schemas.microsoft.com/office/drawing/2014/main" val="20002"/>
                    </a:ext>
                  </a:extLst>
                </a:gridCol>
              </a:tblGrid>
              <a:tr h="833438">
                <a:tc gridSpan="2">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スタッフスケジュール</a:t>
                      </a:r>
                    </a:p>
                  </a:txBody>
                  <a:tcPr marL="91439" marR="91439" marT="45727" marB="45727" anchor="ctr"/>
                </a:tc>
                <a:tc hMerge="1">
                  <a:txBody>
                    <a:bodyPr/>
                    <a:lstStyle/>
                    <a:p>
                      <a:endParaRPr kumimoji="1" lang="ja-JP" altLang="en-US" dirty="0"/>
                    </a:p>
                  </a:txBody>
                  <a:tcPr anchor="ctr"/>
                </a:tc>
                <a:tc>
                  <a:txBody>
                    <a:bodyPr/>
                    <a:lstStyle/>
                    <a:p>
                      <a:endParaRPr kumimoji="1" lang="ja-JP" altLang="en-US" sz="2000" b="1" dirty="0">
                        <a:latin typeface="ＭＳ Ｐゴシック" panose="020B0600070205080204" pitchFamily="50" charset="-128"/>
                        <a:ea typeface="ＭＳ Ｐゴシック" panose="020B0600070205080204" pitchFamily="50" charset="-128"/>
                      </a:endParaRPr>
                    </a:p>
                  </a:txBody>
                  <a:tcPr marL="91439" marR="91439" marT="45727" marB="45727" anchor="ctr"/>
                </a:tc>
                <a:extLst>
                  <a:ext uri="{0D108BD9-81ED-4DB2-BD59-A6C34878D82A}">
                    <a16:rowId xmlns:a16="http://schemas.microsoft.com/office/drawing/2014/main" val="10000"/>
                  </a:ext>
                </a:extLst>
              </a:tr>
              <a:tr h="833438">
                <a:tc rowSpan="4">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ワーク資料</a:t>
                      </a:r>
                    </a:p>
                  </a:txBody>
                  <a:tcPr marL="91439" marR="91439" marT="45727" marB="45727"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ステップ０</a:t>
                      </a:r>
                    </a:p>
                  </a:txBody>
                  <a:tcPr marL="91439" marR="91439" marT="45727" marB="45727" anchor="ctr"/>
                </a:tc>
                <a:tc>
                  <a:txBody>
                    <a:bodyPr/>
                    <a:lstStyle/>
                    <a:p>
                      <a:pPr algn="ctr"/>
                      <a:endParaRPr kumimoji="1" lang="ja-JP" altLang="en-US" sz="2000" b="1" dirty="0">
                        <a:latin typeface="ＭＳ Ｐゴシック" panose="020B0600070205080204" pitchFamily="50" charset="-128"/>
                        <a:ea typeface="ＭＳ Ｐゴシック" panose="020B0600070205080204" pitchFamily="50" charset="-128"/>
                      </a:endParaRPr>
                    </a:p>
                  </a:txBody>
                  <a:tcPr marL="91439" marR="91439" marT="45727" marB="45727" anchor="ctr"/>
                </a:tc>
                <a:extLst>
                  <a:ext uri="{0D108BD9-81ED-4DB2-BD59-A6C34878D82A}">
                    <a16:rowId xmlns:a16="http://schemas.microsoft.com/office/drawing/2014/main" val="10001"/>
                  </a:ext>
                </a:extLst>
              </a:tr>
              <a:tr h="833438">
                <a:tc vMerge="1">
                  <a:txBody>
                    <a:bodyPr/>
                    <a:lstStyle/>
                    <a:p>
                      <a:pPr algn="ctr"/>
                      <a:endParaRPr kumimoji="1" lang="ja-JP" altLang="en-US" dirty="0"/>
                    </a:p>
                  </a:txBody>
                  <a:tcPr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ステップ１</a:t>
                      </a:r>
                    </a:p>
                  </a:txBody>
                  <a:tcPr marL="91439" marR="91439" marT="45727" marB="45727" anchor="ctr"/>
                </a:tc>
                <a:tc>
                  <a:txBody>
                    <a:bodyPr/>
                    <a:lstStyle/>
                    <a:p>
                      <a:endParaRPr kumimoji="1" lang="ja-JP" altLang="en-US" sz="2000" b="1" dirty="0">
                        <a:latin typeface="ＭＳ Ｐゴシック" panose="020B0600070205080204" pitchFamily="50" charset="-128"/>
                        <a:ea typeface="ＭＳ Ｐゴシック" panose="020B0600070205080204" pitchFamily="50" charset="-128"/>
                      </a:endParaRPr>
                    </a:p>
                  </a:txBody>
                  <a:tcPr marL="91439" marR="91439" marT="45727" marB="45727" anchor="ctr"/>
                </a:tc>
                <a:extLst>
                  <a:ext uri="{0D108BD9-81ED-4DB2-BD59-A6C34878D82A}">
                    <a16:rowId xmlns:a16="http://schemas.microsoft.com/office/drawing/2014/main" val="10002"/>
                  </a:ext>
                </a:extLst>
              </a:tr>
              <a:tr h="833438">
                <a:tc vMerge="1">
                  <a:txBody>
                    <a:bodyPr/>
                    <a:lstStyle/>
                    <a:p>
                      <a:pPr algn="ctr"/>
                      <a:endParaRPr kumimoji="1" lang="ja-JP" altLang="en-US" dirty="0"/>
                    </a:p>
                  </a:txBody>
                  <a:tcPr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ステップ２</a:t>
                      </a:r>
                    </a:p>
                  </a:txBody>
                  <a:tcPr marL="91439" marR="91439" marT="45727" marB="45727" anchor="ctr"/>
                </a:tc>
                <a:tc>
                  <a:txBody>
                    <a:bodyPr/>
                    <a:lstStyle/>
                    <a:p>
                      <a:endParaRPr kumimoji="1" lang="ja-JP" altLang="en-US" sz="2000" b="1" dirty="0">
                        <a:latin typeface="ＭＳ Ｐゴシック" panose="020B0600070205080204" pitchFamily="50" charset="-128"/>
                        <a:ea typeface="ＭＳ Ｐゴシック" panose="020B0600070205080204" pitchFamily="50" charset="-128"/>
                      </a:endParaRPr>
                    </a:p>
                  </a:txBody>
                  <a:tcPr marL="91439" marR="91439" marT="45727" marB="45727" anchor="ctr"/>
                </a:tc>
                <a:extLst>
                  <a:ext uri="{0D108BD9-81ED-4DB2-BD59-A6C34878D82A}">
                    <a16:rowId xmlns:a16="http://schemas.microsoft.com/office/drawing/2014/main" val="10003"/>
                  </a:ext>
                </a:extLst>
              </a:tr>
              <a:tr h="833438">
                <a:tc vMerge="1">
                  <a:txBody>
                    <a:bodyPr/>
                    <a:lstStyle/>
                    <a:p>
                      <a:pPr algn="ctr"/>
                      <a:endParaRPr kumimoji="1" lang="ja-JP" altLang="en-US" dirty="0"/>
                    </a:p>
                  </a:txBody>
                  <a:tcPr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ステップ３</a:t>
                      </a:r>
                    </a:p>
                  </a:txBody>
                  <a:tcPr marL="91439" marR="91439" marT="45727" marB="45727" anchor="ctr"/>
                </a:tc>
                <a:tc>
                  <a:txBody>
                    <a:bodyPr/>
                    <a:lstStyle/>
                    <a:p>
                      <a:endParaRPr kumimoji="1" lang="ja-JP" altLang="en-US" sz="2000" b="1" dirty="0">
                        <a:latin typeface="ＭＳ Ｐゴシック" panose="020B0600070205080204" pitchFamily="50" charset="-128"/>
                        <a:ea typeface="ＭＳ Ｐゴシック" panose="020B0600070205080204" pitchFamily="50" charset="-128"/>
                      </a:endParaRPr>
                    </a:p>
                  </a:txBody>
                  <a:tcPr marL="91439" marR="91439" marT="45727" marB="45727" anchor="ctr"/>
                </a:tc>
                <a:extLst>
                  <a:ext uri="{0D108BD9-81ED-4DB2-BD59-A6C34878D82A}">
                    <a16:rowId xmlns:a16="http://schemas.microsoft.com/office/drawing/2014/main" val="10004"/>
                  </a:ext>
                </a:extLst>
              </a:tr>
              <a:tr h="833438">
                <a:tc gridSpan="2">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シナリオ</a:t>
                      </a:r>
                    </a:p>
                  </a:txBody>
                  <a:tcPr marL="91439" marR="91439" marT="45727" marB="45727" anchor="ctr"/>
                </a:tc>
                <a:tc hMerge="1">
                  <a:txBody>
                    <a:bodyPr/>
                    <a:lstStyle/>
                    <a:p>
                      <a:pPr algn="ctr"/>
                      <a:endParaRPr kumimoji="1" lang="ja-JP" altLang="en-US" dirty="0"/>
                    </a:p>
                  </a:txBody>
                  <a:tcPr anchor="ctr"/>
                </a:tc>
                <a:tc>
                  <a:txBody>
                    <a:bodyPr/>
                    <a:lstStyle/>
                    <a:p>
                      <a:endParaRPr kumimoji="1" lang="ja-JP" altLang="en-US" sz="2000" b="1" dirty="0">
                        <a:latin typeface="ＭＳ Ｐゴシック" panose="020B0600070205080204" pitchFamily="50" charset="-128"/>
                        <a:ea typeface="ＭＳ Ｐゴシック" panose="020B0600070205080204" pitchFamily="50" charset="-128"/>
                      </a:endParaRPr>
                    </a:p>
                  </a:txBody>
                  <a:tcPr marL="91439" marR="91439" marT="45727" marB="45727" anchor="ctr"/>
                </a:tc>
                <a:extLst>
                  <a:ext uri="{0D108BD9-81ED-4DB2-BD59-A6C34878D82A}">
                    <a16:rowId xmlns:a16="http://schemas.microsoft.com/office/drawing/2014/main" val="10005"/>
                  </a:ext>
                </a:extLst>
              </a:tr>
            </a:tbl>
          </a:graphicData>
        </a:graphic>
      </p:graphicFrame>
      <p:sp>
        <p:nvSpPr>
          <p:cNvPr id="25627" name="Rectangle 2">
            <a:extLst>
              <a:ext uri="{FF2B5EF4-FFF2-40B4-BE49-F238E27FC236}">
                <a16:creationId xmlns:a16="http://schemas.microsoft.com/office/drawing/2014/main" id="{C9E0313E-09EE-464E-8D16-A8D18E7C7FD6}"/>
              </a:ext>
            </a:extLst>
          </p:cNvPr>
          <p:cNvSpPr>
            <a:spLocks noGrp="1" noChangeArrowheads="1"/>
          </p:cNvSpPr>
          <p:nvPr>
            <p:ph type="ctrTitle"/>
          </p:nvPr>
        </p:nvSpPr>
        <p:spPr>
          <a:xfrm>
            <a:off x="354013" y="36513"/>
            <a:ext cx="8128000" cy="871537"/>
          </a:xfrm>
        </p:spPr>
        <p:txBody>
          <a:bodyPr anchor="ctr"/>
          <a:lstStyle/>
          <a:p>
            <a:pPr eaLnBrk="1" hangingPunct="1"/>
            <a:r>
              <a:rPr lang="ja-JP" altLang="en-US"/>
              <a:t>気象庁ワークショップの概要 </a:t>
            </a:r>
            <a:r>
              <a:rPr lang="en-US" altLang="ja-JP"/>
              <a:t>(2/2)</a:t>
            </a:r>
            <a:endParaRPr lang="ja-JP" altLang="en-US"/>
          </a:p>
        </p:txBody>
      </p:sp>
      <p:sp>
        <p:nvSpPr>
          <p:cNvPr id="25628" name="Rectangle 6">
            <a:extLst>
              <a:ext uri="{FF2B5EF4-FFF2-40B4-BE49-F238E27FC236}">
                <a16:creationId xmlns:a16="http://schemas.microsoft.com/office/drawing/2014/main" id="{EF432F2C-6E43-4A67-BD5F-6CCE91FB699A}"/>
              </a:ext>
            </a:extLst>
          </p:cNvPr>
          <p:cNvSpPr>
            <a:spLocks noChangeArrowheads="1"/>
          </p:cNvSpPr>
          <p:nvPr/>
        </p:nvSpPr>
        <p:spPr bwMode="auto">
          <a:xfrm>
            <a:off x="9274175" y="635635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2C6453D6-4E16-474B-912D-DB8C5DABC65D}"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10</a:t>
            </a:fld>
            <a:endParaRPr kumimoji="0" lang="en-US" altLang="ja-JP" sz="1800">
              <a:solidFill>
                <a:srgbClr val="000000"/>
              </a:solidFill>
              <a:latin typeface="Tahoma" panose="020B0604030504040204" pitchFamily="34" charset="0"/>
            </a:endParaRPr>
          </a:p>
        </p:txBody>
      </p:sp>
      <p:graphicFrame>
        <p:nvGraphicFramePr>
          <p:cNvPr id="3" name="オブジェクト 1">
            <a:extLst>
              <a:ext uri="{FF2B5EF4-FFF2-40B4-BE49-F238E27FC236}">
                <a16:creationId xmlns:a16="http://schemas.microsoft.com/office/drawing/2014/main" id="{3EB20DE2-EE0E-4D11-94F3-DC2D2D70628E}"/>
              </a:ext>
            </a:extLst>
          </p:cNvPr>
          <p:cNvGraphicFramePr>
            <a:graphicFrameLocks noChangeAspect="1"/>
          </p:cNvGraphicFramePr>
          <p:nvPr>
            <p:extLst>
              <p:ext uri="{D42A27DB-BD31-4B8C-83A1-F6EECF244321}">
                <p14:modId xmlns:p14="http://schemas.microsoft.com/office/powerpoint/2010/main" val="46289333"/>
              </p:ext>
            </p:extLst>
          </p:nvPr>
        </p:nvGraphicFramePr>
        <p:xfrm>
          <a:off x="6109374" y="1555197"/>
          <a:ext cx="914400" cy="771525"/>
        </p:xfrm>
        <a:graphic>
          <a:graphicData uri="http://schemas.openxmlformats.org/presentationml/2006/ole">
            <mc:AlternateContent xmlns:mc="http://schemas.openxmlformats.org/markup-compatibility/2006">
              <mc:Choice xmlns:v="urn:schemas-microsoft-com:vml" Requires="v">
                <p:oleObj spid="_x0000_s2050" name="Acrobat Document" showAsIcon="1" r:id="rId4" imgW="914400" imgH="771480" progId="AcroExch.Document.DC">
                  <p:embed/>
                </p:oleObj>
              </mc:Choice>
              <mc:Fallback>
                <p:oleObj name="Acrobat Document" showAsIcon="1" r:id="rId4" imgW="914400" imgH="771480" progId="AcroExch.Document.DC">
                  <p:embed/>
                  <p:pic>
                    <p:nvPicPr>
                      <p:cNvPr id="3" name="オブジェクト 1">
                        <a:extLst>
                          <a:ext uri="{FF2B5EF4-FFF2-40B4-BE49-F238E27FC236}">
                            <a16:creationId xmlns:a16="http://schemas.microsoft.com/office/drawing/2014/main" id="{3EB20DE2-EE0E-4D11-94F3-DC2D2D70628E}"/>
                          </a:ext>
                        </a:extLst>
                      </p:cNvPr>
                      <p:cNvPicPr>
                        <a:picLocks noChangeAspect="1" noChangeArrowheads="1"/>
                      </p:cNvPicPr>
                      <p:nvPr/>
                    </p:nvPicPr>
                    <p:blipFill>
                      <a:blip r:embed="rId5"/>
                      <a:srcRect/>
                      <a:stretch>
                        <a:fillRect/>
                      </a:stretch>
                    </p:blipFill>
                    <p:spPr bwMode="auto">
                      <a:xfrm>
                        <a:off x="6109374" y="1555197"/>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オブジェクト 6">
            <a:extLst>
              <a:ext uri="{FF2B5EF4-FFF2-40B4-BE49-F238E27FC236}">
                <a16:creationId xmlns:a16="http://schemas.microsoft.com/office/drawing/2014/main" id="{D7DCC602-44AC-4753-84C1-CBD37D61ADF0}"/>
              </a:ext>
            </a:extLst>
          </p:cNvPr>
          <p:cNvGraphicFramePr>
            <a:graphicFrameLocks noChangeAspect="1"/>
          </p:cNvGraphicFramePr>
          <p:nvPr>
            <p:extLst>
              <p:ext uri="{D42A27DB-BD31-4B8C-83A1-F6EECF244321}">
                <p14:modId xmlns:p14="http://schemas.microsoft.com/office/powerpoint/2010/main" val="1427954083"/>
              </p:ext>
            </p:extLst>
          </p:nvPr>
        </p:nvGraphicFramePr>
        <p:xfrm>
          <a:off x="6109374" y="2388634"/>
          <a:ext cx="914400" cy="771525"/>
        </p:xfrm>
        <a:graphic>
          <a:graphicData uri="http://schemas.openxmlformats.org/presentationml/2006/ole">
            <mc:AlternateContent xmlns:mc="http://schemas.openxmlformats.org/markup-compatibility/2006">
              <mc:Choice xmlns:v="urn:schemas-microsoft-com:vml" Requires="v">
                <p:oleObj spid="_x0000_s2051" name="Acrobat Document" showAsIcon="1" r:id="rId6" imgW="914400" imgH="771480" progId="AcroExch.Document.DC">
                  <p:embed/>
                </p:oleObj>
              </mc:Choice>
              <mc:Fallback>
                <p:oleObj name="Acrobat Document" showAsIcon="1" r:id="rId6" imgW="914400" imgH="771480" progId="AcroExch.Document.DC">
                  <p:embed/>
                  <p:pic>
                    <p:nvPicPr>
                      <p:cNvPr id="7" name="オブジェクト 6">
                        <a:extLst>
                          <a:ext uri="{FF2B5EF4-FFF2-40B4-BE49-F238E27FC236}">
                            <a16:creationId xmlns:a16="http://schemas.microsoft.com/office/drawing/2014/main" id="{D7DCC602-44AC-4753-84C1-CBD37D61ADF0}"/>
                          </a:ext>
                        </a:extLst>
                      </p:cNvPr>
                      <p:cNvPicPr/>
                      <p:nvPr/>
                    </p:nvPicPr>
                    <p:blipFill>
                      <a:blip r:embed="rId7"/>
                      <a:stretch>
                        <a:fillRect/>
                      </a:stretch>
                    </p:blipFill>
                    <p:spPr>
                      <a:xfrm>
                        <a:off x="6109374" y="2388634"/>
                        <a:ext cx="914400" cy="771525"/>
                      </a:xfrm>
                      <a:prstGeom prst="rect">
                        <a:avLst/>
                      </a:prstGeom>
                    </p:spPr>
                  </p:pic>
                </p:oleObj>
              </mc:Fallback>
            </mc:AlternateContent>
          </a:graphicData>
        </a:graphic>
      </p:graphicFrame>
      <p:graphicFrame>
        <p:nvGraphicFramePr>
          <p:cNvPr id="8" name="オブジェクト 7">
            <a:hlinkClick r:id="" action="ppaction://ole?verb=0"/>
            <a:extLst>
              <a:ext uri="{FF2B5EF4-FFF2-40B4-BE49-F238E27FC236}">
                <a16:creationId xmlns:a16="http://schemas.microsoft.com/office/drawing/2014/main" id="{25923BBD-4555-4737-BF0D-E59138B7D79F}"/>
              </a:ext>
            </a:extLst>
          </p:cNvPr>
          <p:cNvGraphicFramePr>
            <a:graphicFrameLocks noChangeAspect="1"/>
          </p:cNvGraphicFramePr>
          <p:nvPr>
            <p:extLst>
              <p:ext uri="{D42A27DB-BD31-4B8C-83A1-F6EECF244321}">
                <p14:modId xmlns:p14="http://schemas.microsoft.com/office/powerpoint/2010/main" val="3471376895"/>
              </p:ext>
            </p:extLst>
          </p:nvPr>
        </p:nvGraphicFramePr>
        <p:xfrm>
          <a:off x="6109374" y="5733253"/>
          <a:ext cx="914400" cy="771525"/>
        </p:xfrm>
        <a:graphic>
          <a:graphicData uri="http://schemas.openxmlformats.org/presentationml/2006/ole">
            <mc:AlternateContent xmlns:mc="http://schemas.openxmlformats.org/markup-compatibility/2006">
              <mc:Choice xmlns:v="urn:schemas-microsoft-com:vml" Requires="v">
                <p:oleObj spid="_x0000_s2052" name="Presentation" showAsIcon="1" r:id="rId8" imgW="914400" imgH="771525" progId="PowerPoint.Show.12">
                  <p:embed/>
                </p:oleObj>
              </mc:Choice>
              <mc:Fallback>
                <p:oleObj name="Presentation" showAsIcon="1" r:id="rId8" imgW="914400" imgH="771525" progId="PowerPoint.Show.12">
                  <p:embed/>
                  <p:pic>
                    <p:nvPicPr>
                      <p:cNvPr id="8" name="オブジェクト 7">
                        <a:hlinkClick r:id="" action="ppaction://ole?verb=0"/>
                        <a:extLst>
                          <a:ext uri="{FF2B5EF4-FFF2-40B4-BE49-F238E27FC236}">
                            <a16:creationId xmlns:a16="http://schemas.microsoft.com/office/drawing/2014/main" id="{25923BBD-4555-4737-BF0D-E59138B7D79F}"/>
                          </a:ext>
                        </a:extLst>
                      </p:cNvPr>
                      <p:cNvPicPr/>
                      <p:nvPr/>
                    </p:nvPicPr>
                    <p:blipFill>
                      <a:blip r:embed="rId9"/>
                      <a:stretch>
                        <a:fillRect/>
                      </a:stretch>
                    </p:blipFill>
                    <p:spPr>
                      <a:xfrm>
                        <a:off x="6109374" y="5733253"/>
                        <a:ext cx="914400" cy="771525"/>
                      </a:xfrm>
                      <a:prstGeom prst="rect">
                        <a:avLst/>
                      </a:prstGeom>
                    </p:spPr>
                  </p:pic>
                </p:oleObj>
              </mc:Fallback>
            </mc:AlternateContent>
          </a:graphicData>
        </a:graphic>
      </p:graphicFrame>
      <p:graphicFrame>
        <p:nvGraphicFramePr>
          <p:cNvPr id="10" name="オブジェクト 9">
            <a:extLst>
              <a:ext uri="{FF2B5EF4-FFF2-40B4-BE49-F238E27FC236}">
                <a16:creationId xmlns:a16="http://schemas.microsoft.com/office/drawing/2014/main" id="{5F119617-10CD-4D3D-8AA3-12323D0E9452}"/>
              </a:ext>
            </a:extLst>
          </p:cNvPr>
          <p:cNvGraphicFramePr>
            <a:graphicFrameLocks noChangeAspect="1"/>
          </p:cNvGraphicFramePr>
          <p:nvPr>
            <p:extLst>
              <p:ext uri="{D42A27DB-BD31-4B8C-83A1-F6EECF244321}">
                <p14:modId xmlns:p14="http://schemas.microsoft.com/office/powerpoint/2010/main" val="3655411430"/>
              </p:ext>
            </p:extLst>
          </p:nvPr>
        </p:nvGraphicFramePr>
        <p:xfrm>
          <a:off x="4901993" y="3177021"/>
          <a:ext cx="914400" cy="771525"/>
        </p:xfrm>
        <a:graphic>
          <a:graphicData uri="http://schemas.openxmlformats.org/presentationml/2006/ole">
            <mc:AlternateContent xmlns:mc="http://schemas.openxmlformats.org/markup-compatibility/2006">
              <mc:Choice xmlns:v="urn:schemas-microsoft-com:vml" Requires="v">
                <p:oleObj spid="_x0000_s2053" name="Acrobat Document" showAsIcon="1" r:id="rId10" imgW="914400" imgH="771525" progId="AcroExch.Document.DC">
                  <p:embed/>
                </p:oleObj>
              </mc:Choice>
              <mc:Fallback>
                <p:oleObj name="Acrobat Document" showAsIcon="1" r:id="rId10" imgW="914400" imgH="771525" progId="AcroExch.Document.DC">
                  <p:embed/>
                  <p:pic>
                    <p:nvPicPr>
                      <p:cNvPr id="10" name="オブジェクト 9">
                        <a:extLst>
                          <a:ext uri="{FF2B5EF4-FFF2-40B4-BE49-F238E27FC236}">
                            <a16:creationId xmlns:a16="http://schemas.microsoft.com/office/drawing/2014/main" id="{5F119617-10CD-4D3D-8AA3-12323D0E9452}"/>
                          </a:ext>
                        </a:extLst>
                      </p:cNvPr>
                      <p:cNvPicPr/>
                      <p:nvPr/>
                    </p:nvPicPr>
                    <p:blipFill>
                      <a:blip r:embed="rId11"/>
                      <a:stretch>
                        <a:fillRect/>
                      </a:stretch>
                    </p:blipFill>
                    <p:spPr>
                      <a:xfrm>
                        <a:off x="4901993" y="3177021"/>
                        <a:ext cx="914400" cy="771525"/>
                      </a:xfrm>
                      <a:prstGeom prst="rect">
                        <a:avLst/>
                      </a:prstGeom>
                    </p:spPr>
                  </p:pic>
                </p:oleObj>
              </mc:Fallback>
            </mc:AlternateContent>
          </a:graphicData>
        </a:graphic>
      </p:graphicFrame>
      <p:graphicFrame>
        <p:nvGraphicFramePr>
          <p:cNvPr id="12" name="オブジェクト 11">
            <a:extLst>
              <a:ext uri="{FF2B5EF4-FFF2-40B4-BE49-F238E27FC236}">
                <a16:creationId xmlns:a16="http://schemas.microsoft.com/office/drawing/2014/main" id="{83BC08B0-FC38-404A-8905-4834F6D1259E}"/>
              </a:ext>
            </a:extLst>
          </p:cNvPr>
          <p:cNvGraphicFramePr>
            <a:graphicFrameLocks noChangeAspect="1"/>
          </p:cNvGraphicFramePr>
          <p:nvPr>
            <p:extLst>
              <p:ext uri="{D42A27DB-BD31-4B8C-83A1-F6EECF244321}">
                <p14:modId xmlns:p14="http://schemas.microsoft.com/office/powerpoint/2010/main" val="173898893"/>
              </p:ext>
            </p:extLst>
          </p:nvPr>
        </p:nvGraphicFramePr>
        <p:xfrm>
          <a:off x="6151372" y="3171473"/>
          <a:ext cx="914400" cy="771525"/>
        </p:xfrm>
        <a:graphic>
          <a:graphicData uri="http://schemas.openxmlformats.org/presentationml/2006/ole">
            <mc:AlternateContent xmlns:mc="http://schemas.openxmlformats.org/markup-compatibility/2006">
              <mc:Choice xmlns:v="urn:schemas-microsoft-com:vml" Requires="v">
                <p:oleObj spid="_x0000_s2054" name="Acrobat Document" showAsIcon="1" r:id="rId12" imgW="914400" imgH="771525" progId="AcroExch.Document.DC">
                  <p:embed/>
                </p:oleObj>
              </mc:Choice>
              <mc:Fallback>
                <p:oleObj name="Acrobat Document" showAsIcon="1" r:id="rId12" imgW="914400" imgH="771525" progId="AcroExch.Document.DC">
                  <p:embed/>
                  <p:pic>
                    <p:nvPicPr>
                      <p:cNvPr id="12" name="オブジェクト 11">
                        <a:extLst>
                          <a:ext uri="{FF2B5EF4-FFF2-40B4-BE49-F238E27FC236}">
                            <a16:creationId xmlns:a16="http://schemas.microsoft.com/office/drawing/2014/main" id="{83BC08B0-FC38-404A-8905-4834F6D1259E}"/>
                          </a:ext>
                        </a:extLst>
                      </p:cNvPr>
                      <p:cNvPicPr/>
                      <p:nvPr/>
                    </p:nvPicPr>
                    <p:blipFill>
                      <a:blip r:embed="rId13"/>
                      <a:stretch>
                        <a:fillRect/>
                      </a:stretch>
                    </p:blipFill>
                    <p:spPr>
                      <a:xfrm>
                        <a:off x="6151372" y="3171473"/>
                        <a:ext cx="914400" cy="771525"/>
                      </a:xfrm>
                      <a:prstGeom prst="rect">
                        <a:avLst/>
                      </a:prstGeom>
                    </p:spPr>
                  </p:pic>
                </p:oleObj>
              </mc:Fallback>
            </mc:AlternateContent>
          </a:graphicData>
        </a:graphic>
      </p:graphicFrame>
      <p:graphicFrame>
        <p:nvGraphicFramePr>
          <p:cNvPr id="15" name="オブジェクト 14">
            <a:extLst>
              <a:ext uri="{FF2B5EF4-FFF2-40B4-BE49-F238E27FC236}">
                <a16:creationId xmlns:a16="http://schemas.microsoft.com/office/drawing/2014/main" id="{61B4E9EF-E0D4-4BC3-B9B3-D7F649145C18}"/>
              </a:ext>
            </a:extLst>
          </p:cNvPr>
          <p:cNvGraphicFramePr>
            <a:graphicFrameLocks noChangeAspect="1"/>
          </p:cNvGraphicFramePr>
          <p:nvPr>
            <p:extLst>
              <p:ext uri="{D42A27DB-BD31-4B8C-83A1-F6EECF244321}">
                <p14:modId xmlns:p14="http://schemas.microsoft.com/office/powerpoint/2010/main" val="2911925890"/>
              </p:ext>
            </p:extLst>
          </p:nvPr>
        </p:nvGraphicFramePr>
        <p:xfrm>
          <a:off x="7400751" y="3180742"/>
          <a:ext cx="914400" cy="771525"/>
        </p:xfrm>
        <a:graphic>
          <a:graphicData uri="http://schemas.openxmlformats.org/presentationml/2006/ole">
            <mc:AlternateContent xmlns:mc="http://schemas.openxmlformats.org/markup-compatibility/2006">
              <mc:Choice xmlns:v="urn:schemas-microsoft-com:vml" Requires="v">
                <p:oleObj spid="_x0000_s2055" name="Acrobat Document" showAsIcon="1" r:id="rId14" imgW="914400" imgH="771525" progId="AcroExch.Document.DC">
                  <p:embed/>
                </p:oleObj>
              </mc:Choice>
              <mc:Fallback>
                <p:oleObj name="Acrobat Document" showAsIcon="1" r:id="rId14" imgW="914400" imgH="771525" progId="AcroExch.Document.DC">
                  <p:embed/>
                  <p:pic>
                    <p:nvPicPr>
                      <p:cNvPr id="15" name="オブジェクト 14">
                        <a:extLst>
                          <a:ext uri="{FF2B5EF4-FFF2-40B4-BE49-F238E27FC236}">
                            <a16:creationId xmlns:a16="http://schemas.microsoft.com/office/drawing/2014/main" id="{61B4E9EF-E0D4-4BC3-B9B3-D7F649145C18}"/>
                          </a:ext>
                        </a:extLst>
                      </p:cNvPr>
                      <p:cNvPicPr/>
                      <p:nvPr/>
                    </p:nvPicPr>
                    <p:blipFill>
                      <a:blip r:embed="rId15"/>
                      <a:stretch>
                        <a:fillRect/>
                      </a:stretch>
                    </p:blipFill>
                    <p:spPr>
                      <a:xfrm>
                        <a:off x="7400751" y="3180742"/>
                        <a:ext cx="914400" cy="771525"/>
                      </a:xfrm>
                      <a:prstGeom prst="rect">
                        <a:avLst/>
                      </a:prstGeom>
                    </p:spPr>
                  </p:pic>
                </p:oleObj>
              </mc:Fallback>
            </mc:AlternateContent>
          </a:graphicData>
        </a:graphic>
      </p:graphicFrame>
      <p:graphicFrame>
        <p:nvGraphicFramePr>
          <p:cNvPr id="16" name="オブジェクト 15">
            <a:extLst>
              <a:ext uri="{FF2B5EF4-FFF2-40B4-BE49-F238E27FC236}">
                <a16:creationId xmlns:a16="http://schemas.microsoft.com/office/drawing/2014/main" id="{F0AFC447-DB8D-4649-95AE-EC966BD321B7}"/>
              </a:ext>
            </a:extLst>
          </p:cNvPr>
          <p:cNvGraphicFramePr>
            <a:graphicFrameLocks noChangeAspect="1"/>
          </p:cNvGraphicFramePr>
          <p:nvPr>
            <p:extLst>
              <p:ext uri="{D42A27DB-BD31-4B8C-83A1-F6EECF244321}">
                <p14:modId xmlns:p14="http://schemas.microsoft.com/office/powerpoint/2010/main" val="16831964"/>
              </p:ext>
            </p:extLst>
          </p:nvPr>
        </p:nvGraphicFramePr>
        <p:xfrm>
          <a:off x="5484081" y="3984498"/>
          <a:ext cx="914400" cy="771525"/>
        </p:xfrm>
        <a:graphic>
          <a:graphicData uri="http://schemas.openxmlformats.org/presentationml/2006/ole">
            <mc:AlternateContent xmlns:mc="http://schemas.openxmlformats.org/markup-compatibility/2006">
              <mc:Choice xmlns:v="urn:schemas-microsoft-com:vml" Requires="v">
                <p:oleObj spid="_x0000_s2056" name="Acrobat Document" showAsIcon="1" r:id="rId16" imgW="914400" imgH="771525" progId="AcroExch.Document.DC">
                  <p:embed/>
                </p:oleObj>
              </mc:Choice>
              <mc:Fallback>
                <p:oleObj name="Acrobat Document" showAsIcon="1" r:id="rId16" imgW="914400" imgH="771525" progId="AcroExch.Document.DC">
                  <p:embed/>
                  <p:pic>
                    <p:nvPicPr>
                      <p:cNvPr id="16" name="オブジェクト 15">
                        <a:extLst>
                          <a:ext uri="{FF2B5EF4-FFF2-40B4-BE49-F238E27FC236}">
                            <a16:creationId xmlns:a16="http://schemas.microsoft.com/office/drawing/2014/main" id="{F0AFC447-DB8D-4649-95AE-EC966BD321B7}"/>
                          </a:ext>
                        </a:extLst>
                      </p:cNvPr>
                      <p:cNvPicPr/>
                      <p:nvPr/>
                    </p:nvPicPr>
                    <p:blipFill>
                      <a:blip r:embed="rId17"/>
                      <a:stretch>
                        <a:fillRect/>
                      </a:stretch>
                    </p:blipFill>
                    <p:spPr>
                      <a:xfrm>
                        <a:off x="5484081" y="3984498"/>
                        <a:ext cx="914400" cy="771525"/>
                      </a:xfrm>
                      <a:prstGeom prst="rect">
                        <a:avLst/>
                      </a:prstGeom>
                    </p:spPr>
                  </p:pic>
                </p:oleObj>
              </mc:Fallback>
            </mc:AlternateContent>
          </a:graphicData>
        </a:graphic>
      </p:graphicFrame>
      <p:graphicFrame>
        <p:nvGraphicFramePr>
          <p:cNvPr id="17" name="オブジェクト 16">
            <a:extLst>
              <a:ext uri="{FF2B5EF4-FFF2-40B4-BE49-F238E27FC236}">
                <a16:creationId xmlns:a16="http://schemas.microsoft.com/office/drawing/2014/main" id="{B8BC33CA-A9B9-47E1-9FD6-9429EAA77703}"/>
              </a:ext>
            </a:extLst>
          </p:cNvPr>
          <p:cNvGraphicFramePr>
            <a:graphicFrameLocks noChangeAspect="1"/>
          </p:cNvGraphicFramePr>
          <p:nvPr>
            <p:extLst>
              <p:ext uri="{D42A27DB-BD31-4B8C-83A1-F6EECF244321}">
                <p14:modId xmlns:p14="http://schemas.microsoft.com/office/powerpoint/2010/main" val="309788601"/>
              </p:ext>
            </p:extLst>
          </p:nvPr>
        </p:nvGraphicFramePr>
        <p:xfrm>
          <a:off x="6873576" y="3982645"/>
          <a:ext cx="914400" cy="771525"/>
        </p:xfrm>
        <a:graphic>
          <a:graphicData uri="http://schemas.openxmlformats.org/presentationml/2006/ole">
            <mc:AlternateContent xmlns:mc="http://schemas.openxmlformats.org/markup-compatibility/2006">
              <mc:Choice xmlns:v="urn:schemas-microsoft-com:vml" Requires="v">
                <p:oleObj spid="_x0000_s2057" name="Acrobat Document" showAsIcon="1" r:id="rId18" imgW="914400" imgH="771525" progId="AcroExch.Document.DC">
                  <p:embed/>
                </p:oleObj>
              </mc:Choice>
              <mc:Fallback>
                <p:oleObj name="Acrobat Document" showAsIcon="1" r:id="rId18" imgW="914400" imgH="771525" progId="AcroExch.Document.DC">
                  <p:embed/>
                  <p:pic>
                    <p:nvPicPr>
                      <p:cNvPr id="17" name="オブジェクト 16">
                        <a:extLst>
                          <a:ext uri="{FF2B5EF4-FFF2-40B4-BE49-F238E27FC236}">
                            <a16:creationId xmlns:a16="http://schemas.microsoft.com/office/drawing/2014/main" id="{B8BC33CA-A9B9-47E1-9FD6-9429EAA77703}"/>
                          </a:ext>
                        </a:extLst>
                      </p:cNvPr>
                      <p:cNvPicPr/>
                      <p:nvPr/>
                    </p:nvPicPr>
                    <p:blipFill>
                      <a:blip r:embed="rId19"/>
                      <a:stretch>
                        <a:fillRect/>
                      </a:stretch>
                    </p:blipFill>
                    <p:spPr>
                      <a:xfrm>
                        <a:off x="6873576" y="3982645"/>
                        <a:ext cx="914400" cy="771525"/>
                      </a:xfrm>
                      <a:prstGeom prst="rect">
                        <a:avLst/>
                      </a:prstGeom>
                    </p:spPr>
                  </p:pic>
                </p:oleObj>
              </mc:Fallback>
            </mc:AlternateContent>
          </a:graphicData>
        </a:graphic>
      </p:graphicFrame>
      <p:graphicFrame>
        <p:nvGraphicFramePr>
          <p:cNvPr id="18" name="オブジェクト 17">
            <a:extLst>
              <a:ext uri="{FF2B5EF4-FFF2-40B4-BE49-F238E27FC236}">
                <a16:creationId xmlns:a16="http://schemas.microsoft.com/office/drawing/2014/main" id="{5B31540F-892D-4CBB-A4F6-D94DA669D2DF}"/>
              </a:ext>
            </a:extLst>
          </p:cNvPr>
          <p:cNvGraphicFramePr>
            <a:graphicFrameLocks noChangeAspect="1"/>
          </p:cNvGraphicFramePr>
          <p:nvPr>
            <p:extLst>
              <p:ext uri="{D42A27DB-BD31-4B8C-83A1-F6EECF244321}">
                <p14:modId xmlns:p14="http://schemas.microsoft.com/office/powerpoint/2010/main" val="3276629573"/>
              </p:ext>
            </p:extLst>
          </p:nvPr>
        </p:nvGraphicFramePr>
        <p:xfrm>
          <a:off x="4859391" y="4830048"/>
          <a:ext cx="914400" cy="771525"/>
        </p:xfrm>
        <a:graphic>
          <a:graphicData uri="http://schemas.openxmlformats.org/presentationml/2006/ole">
            <mc:AlternateContent xmlns:mc="http://schemas.openxmlformats.org/markup-compatibility/2006">
              <mc:Choice xmlns:v="urn:schemas-microsoft-com:vml" Requires="v">
                <p:oleObj spid="_x0000_s2058" name="Acrobat Document" showAsIcon="1" r:id="rId20" imgW="914400" imgH="771525" progId="AcroExch.Document.DC">
                  <p:embed/>
                </p:oleObj>
              </mc:Choice>
              <mc:Fallback>
                <p:oleObj name="Acrobat Document" showAsIcon="1" r:id="rId20" imgW="914400" imgH="771525" progId="AcroExch.Document.DC">
                  <p:embed/>
                  <p:pic>
                    <p:nvPicPr>
                      <p:cNvPr id="18" name="オブジェクト 17">
                        <a:extLst>
                          <a:ext uri="{FF2B5EF4-FFF2-40B4-BE49-F238E27FC236}">
                            <a16:creationId xmlns:a16="http://schemas.microsoft.com/office/drawing/2014/main" id="{5B31540F-892D-4CBB-A4F6-D94DA669D2DF}"/>
                          </a:ext>
                        </a:extLst>
                      </p:cNvPr>
                      <p:cNvPicPr/>
                      <p:nvPr/>
                    </p:nvPicPr>
                    <p:blipFill>
                      <a:blip r:embed="rId21"/>
                      <a:stretch>
                        <a:fillRect/>
                      </a:stretch>
                    </p:blipFill>
                    <p:spPr>
                      <a:xfrm>
                        <a:off x="4859391" y="4830048"/>
                        <a:ext cx="914400" cy="771525"/>
                      </a:xfrm>
                      <a:prstGeom prst="rect">
                        <a:avLst/>
                      </a:prstGeom>
                    </p:spPr>
                  </p:pic>
                </p:oleObj>
              </mc:Fallback>
            </mc:AlternateContent>
          </a:graphicData>
        </a:graphic>
      </p:graphicFrame>
      <p:graphicFrame>
        <p:nvGraphicFramePr>
          <p:cNvPr id="19" name="オブジェクト 18">
            <a:extLst>
              <a:ext uri="{FF2B5EF4-FFF2-40B4-BE49-F238E27FC236}">
                <a16:creationId xmlns:a16="http://schemas.microsoft.com/office/drawing/2014/main" id="{4C7902B0-43B5-40FD-AF3C-41D01553E31A}"/>
              </a:ext>
            </a:extLst>
          </p:cNvPr>
          <p:cNvGraphicFramePr>
            <a:graphicFrameLocks noChangeAspect="1"/>
          </p:cNvGraphicFramePr>
          <p:nvPr>
            <p:extLst>
              <p:ext uri="{D42A27DB-BD31-4B8C-83A1-F6EECF244321}">
                <p14:modId xmlns:p14="http://schemas.microsoft.com/office/powerpoint/2010/main" val="3019976739"/>
              </p:ext>
            </p:extLst>
          </p:nvPr>
        </p:nvGraphicFramePr>
        <p:xfrm>
          <a:off x="6109374" y="4829249"/>
          <a:ext cx="914400" cy="771525"/>
        </p:xfrm>
        <a:graphic>
          <a:graphicData uri="http://schemas.openxmlformats.org/presentationml/2006/ole">
            <mc:AlternateContent xmlns:mc="http://schemas.openxmlformats.org/markup-compatibility/2006">
              <mc:Choice xmlns:v="urn:schemas-microsoft-com:vml" Requires="v">
                <p:oleObj spid="_x0000_s2059" name="Acrobat Document" showAsIcon="1" r:id="rId22" imgW="914400" imgH="771525" progId="AcroExch.Document.DC">
                  <p:embed/>
                </p:oleObj>
              </mc:Choice>
              <mc:Fallback>
                <p:oleObj name="Acrobat Document" showAsIcon="1" r:id="rId22" imgW="914400" imgH="771525" progId="AcroExch.Document.DC">
                  <p:embed/>
                  <p:pic>
                    <p:nvPicPr>
                      <p:cNvPr id="19" name="オブジェクト 18">
                        <a:extLst>
                          <a:ext uri="{FF2B5EF4-FFF2-40B4-BE49-F238E27FC236}">
                            <a16:creationId xmlns:a16="http://schemas.microsoft.com/office/drawing/2014/main" id="{4C7902B0-43B5-40FD-AF3C-41D01553E31A}"/>
                          </a:ext>
                        </a:extLst>
                      </p:cNvPr>
                      <p:cNvPicPr/>
                      <p:nvPr/>
                    </p:nvPicPr>
                    <p:blipFill>
                      <a:blip r:embed="rId23"/>
                      <a:stretch>
                        <a:fillRect/>
                      </a:stretch>
                    </p:blipFill>
                    <p:spPr>
                      <a:xfrm>
                        <a:off x="6109374" y="4829249"/>
                        <a:ext cx="914400" cy="771525"/>
                      </a:xfrm>
                      <a:prstGeom prst="rect">
                        <a:avLst/>
                      </a:prstGeom>
                    </p:spPr>
                  </p:pic>
                </p:oleObj>
              </mc:Fallback>
            </mc:AlternateContent>
          </a:graphicData>
        </a:graphic>
      </p:graphicFrame>
      <p:graphicFrame>
        <p:nvGraphicFramePr>
          <p:cNvPr id="20" name="オブジェクト 19">
            <a:extLst>
              <a:ext uri="{FF2B5EF4-FFF2-40B4-BE49-F238E27FC236}">
                <a16:creationId xmlns:a16="http://schemas.microsoft.com/office/drawing/2014/main" id="{677EA3C6-4195-48D9-A458-D31055C20FAC}"/>
              </a:ext>
            </a:extLst>
          </p:cNvPr>
          <p:cNvGraphicFramePr>
            <a:graphicFrameLocks noChangeAspect="1"/>
          </p:cNvGraphicFramePr>
          <p:nvPr>
            <p:extLst>
              <p:ext uri="{D42A27DB-BD31-4B8C-83A1-F6EECF244321}">
                <p14:modId xmlns:p14="http://schemas.microsoft.com/office/powerpoint/2010/main" val="1295941732"/>
              </p:ext>
            </p:extLst>
          </p:nvPr>
        </p:nvGraphicFramePr>
        <p:xfrm>
          <a:off x="7400751" y="4829249"/>
          <a:ext cx="914400" cy="771525"/>
        </p:xfrm>
        <a:graphic>
          <a:graphicData uri="http://schemas.openxmlformats.org/presentationml/2006/ole">
            <mc:AlternateContent xmlns:mc="http://schemas.openxmlformats.org/markup-compatibility/2006">
              <mc:Choice xmlns:v="urn:schemas-microsoft-com:vml" Requires="v">
                <p:oleObj spid="_x0000_s2060" name="Acrobat Document" showAsIcon="1" r:id="rId24" imgW="914400" imgH="771525" progId="AcroExch.Document.DC">
                  <p:embed/>
                </p:oleObj>
              </mc:Choice>
              <mc:Fallback>
                <p:oleObj name="Acrobat Document" showAsIcon="1" r:id="rId24" imgW="914400" imgH="771525" progId="AcroExch.Document.DC">
                  <p:embed/>
                  <p:pic>
                    <p:nvPicPr>
                      <p:cNvPr id="20" name="オブジェクト 19">
                        <a:extLst>
                          <a:ext uri="{FF2B5EF4-FFF2-40B4-BE49-F238E27FC236}">
                            <a16:creationId xmlns:a16="http://schemas.microsoft.com/office/drawing/2014/main" id="{677EA3C6-4195-48D9-A458-D31055C20FAC}"/>
                          </a:ext>
                        </a:extLst>
                      </p:cNvPr>
                      <p:cNvPicPr/>
                      <p:nvPr/>
                    </p:nvPicPr>
                    <p:blipFill>
                      <a:blip r:embed="rId25"/>
                      <a:stretch>
                        <a:fillRect/>
                      </a:stretch>
                    </p:blipFill>
                    <p:spPr>
                      <a:xfrm>
                        <a:off x="7400751" y="4829249"/>
                        <a:ext cx="914400" cy="771525"/>
                      </a:xfrm>
                      <a:prstGeom prst="rect">
                        <a:avLst/>
                      </a:prstGeom>
                    </p:spPr>
                  </p:pic>
                </p:oleObj>
              </mc:Fallback>
            </mc:AlternateContent>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AAA03A7-6DF4-458B-9CDE-DC4AF6941AA3}"/>
              </a:ext>
            </a:extLst>
          </p:cNvPr>
          <p:cNvSpPr>
            <a:spLocks noGrp="1" noChangeArrowheads="1"/>
          </p:cNvSpPr>
          <p:nvPr>
            <p:ph type="ctrTitle"/>
          </p:nvPr>
        </p:nvSpPr>
        <p:spPr>
          <a:xfrm>
            <a:off x="354013" y="36513"/>
            <a:ext cx="8128000" cy="871537"/>
          </a:xfrm>
        </p:spPr>
        <p:txBody>
          <a:bodyPr anchor="ctr"/>
          <a:lstStyle/>
          <a:p>
            <a:pPr eaLnBrk="1" hangingPunct="1"/>
            <a:r>
              <a:rPr lang="ja-JP" altLang="en-US" dirty="0"/>
              <a:t>ファシリテーターとしての心構え</a:t>
            </a:r>
          </a:p>
        </p:txBody>
      </p:sp>
      <p:sp>
        <p:nvSpPr>
          <p:cNvPr id="27651" name="Rectangle 6">
            <a:extLst>
              <a:ext uri="{FF2B5EF4-FFF2-40B4-BE49-F238E27FC236}">
                <a16:creationId xmlns:a16="http://schemas.microsoft.com/office/drawing/2014/main" id="{FDC199F9-2270-440D-A3B9-8AD11F9A8331}"/>
              </a:ext>
            </a:extLst>
          </p:cNvPr>
          <p:cNvSpPr>
            <a:spLocks noChangeArrowheads="1"/>
          </p:cNvSpPr>
          <p:nvPr/>
        </p:nvSpPr>
        <p:spPr bwMode="auto">
          <a:xfrm>
            <a:off x="9274175" y="635635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5F62A6CC-EDDC-41A2-AB01-1EF76967D911}"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11</a:t>
            </a:fld>
            <a:endParaRPr kumimoji="0" lang="en-US" altLang="ja-JP" sz="1800">
              <a:solidFill>
                <a:srgbClr val="000000"/>
              </a:solidFill>
              <a:latin typeface="Tahoma" panose="020B0604030504040204" pitchFamily="34" charset="0"/>
            </a:endParaRPr>
          </a:p>
        </p:txBody>
      </p:sp>
      <p:sp>
        <p:nvSpPr>
          <p:cNvPr id="27652" name="テキスト ボックス 1">
            <a:extLst>
              <a:ext uri="{FF2B5EF4-FFF2-40B4-BE49-F238E27FC236}">
                <a16:creationId xmlns:a16="http://schemas.microsoft.com/office/drawing/2014/main" id="{22D9385E-6EF4-420A-969D-9C9EAE77DCE5}"/>
              </a:ext>
            </a:extLst>
          </p:cNvPr>
          <p:cNvSpPr txBox="1">
            <a:spLocks noChangeArrowheads="1"/>
          </p:cNvSpPr>
          <p:nvPr/>
        </p:nvSpPr>
        <p:spPr bwMode="auto">
          <a:xfrm>
            <a:off x="225425" y="1125538"/>
            <a:ext cx="1731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2400" b="1">
                <a:solidFill>
                  <a:srgbClr val="0000FF"/>
                </a:solidFill>
                <a:latin typeface="ＭＳ ゴシック" panose="020B0609070205080204" pitchFamily="49" charset="-128"/>
                <a:ea typeface="ＭＳ ゴシック" panose="020B0609070205080204" pitchFamily="49" charset="-128"/>
              </a:rPr>
              <a:t>～進め方～</a:t>
            </a:r>
            <a:endParaRPr lang="en-US" altLang="ja-JP" sz="2400" b="1">
              <a:solidFill>
                <a:srgbClr val="0000FF"/>
              </a:solidFill>
              <a:latin typeface="ＭＳ ゴシック" panose="020B0609070205080204" pitchFamily="49" charset="-128"/>
              <a:ea typeface="ＭＳ ゴシック" panose="020B0609070205080204" pitchFamily="49" charset="-128"/>
            </a:endParaRPr>
          </a:p>
        </p:txBody>
      </p:sp>
      <p:sp>
        <p:nvSpPr>
          <p:cNvPr id="2" name="テキスト ボックス 1">
            <a:extLst>
              <a:ext uri="{FF2B5EF4-FFF2-40B4-BE49-F238E27FC236}">
                <a16:creationId xmlns:a16="http://schemas.microsoft.com/office/drawing/2014/main" id="{1C658A29-09C4-4160-AC61-BB3AC06487CD}"/>
              </a:ext>
            </a:extLst>
          </p:cNvPr>
          <p:cNvSpPr txBox="1">
            <a:spLocks noChangeArrowheads="1"/>
          </p:cNvSpPr>
          <p:nvPr/>
        </p:nvSpPr>
        <p:spPr bwMode="auto">
          <a:xfrm>
            <a:off x="225425" y="2708920"/>
            <a:ext cx="1731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2400" b="1" dirty="0">
                <a:solidFill>
                  <a:srgbClr val="0000FF"/>
                </a:solidFill>
                <a:latin typeface="ＭＳ ゴシック" panose="020B0609070205080204" pitchFamily="49" charset="-128"/>
                <a:ea typeface="ＭＳ ゴシック" panose="020B0609070205080204" pitchFamily="49" charset="-128"/>
              </a:rPr>
              <a:t>～話し方～</a:t>
            </a:r>
            <a:endParaRPr lang="en-US" altLang="ja-JP" sz="2400" b="1" dirty="0">
              <a:solidFill>
                <a:srgbClr val="0000FF"/>
              </a:solidFill>
              <a:latin typeface="ＭＳ ゴシック" panose="020B0609070205080204" pitchFamily="49" charset="-128"/>
              <a:ea typeface="ＭＳ ゴシック" panose="020B0609070205080204" pitchFamily="49" charset="-128"/>
            </a:endParaRPr>
          </a:p>
        </p:txBody>
      </p:sp>
      <p:sp>
        <p:nvSpPr>
          <p:cNvPr id="3" name="テキスト ボックス 1">
            <a:extLst>
              <a:ext uri="{FF2B5EF4-FFF2-40B4-BE49-F238E27FC236}">
                <a16:creationId xmlns:a16="http://schemas.microsoft.com/office/drawing/2014/main" id="{4AE707E0-2718-43C2-B572-36D04435D333}"/>
              </a:ext>
            </a:extLst>
          </p:cNvPr>
          <p:cNvSpPr txBox="1">
            <a:spLocks noChangeArrowheads="1"/>
          </p:cNvSpPr>
          <p:nvPr/>
        </p:nvSpPr>
        <p:spPr bwMode="auto">
          <a:xfrm>
            <a:off x="225425" y="4836744"/>
            <a:ext cx="1731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2400" b="1" dirty="0">
                <a:solidFill>
                  <a:srgbClr val="0000FF"/>
                </a:solidFill>
                <a:latin typeface="ＭＳ ゴシック" panose="020B0609070205080204" pitchFamily="49" charset="-128"/>
                <a:ea typeface="ＭＳ ゴシック" panose="020B0609070205080204" pitchFamily="49" charset="-128"/>
              </a:rPr>
              <a:t>～その他～</a:t>
            </a:r>
            <a:endParaRPr lang="en-US" altLang="ja-JP" sz="2400" b="1" dirty="0">
              <a:solidFill>
                <a:srgbClr val="0000FF"/>
              </a:solidFill>
              <a:latin typeface="ＭＳ ゴシック" panose="020B0609070205080204" pitchFamily="49" charset="-128"/>
              <a:ea typeface="ＭＳ ゴシック" panose="020B0609070205080204" pitchFamily="49" charset="-128"/>
            </a:endParaRPr>
          </a:p>
        </p:txBody>
      </p:sp>
      <p:sp>
        <p:nvSpPr>
          <p:cNvPr id="4" name="テキスト ボックス 1">
            <a:extLst>
              <a:ext uri="{FF2B5EF4-FFF2-40B4-BE49-F238E27FC236}">
                <a16:creationId xmlns:a16="http://schemas.microsoft.com/office/drawing/2014/main" id="{591836B3-2753-45F1-9A79-589DE6A161E4}"/>
              </a:ext>
            </a:extLst>
          </p:cNvPr>
          <p:cNvSpPr txBox="1">
            <a:spLocks noChangeArrowheads="1"/>
          </p:cNvSpPr>
          <p:nvPr/>
        </p:nvSpPr>
        <p:spPr bwMode="auto">
          <a:xfrm>
            <a:off x="609600" y="1512600"/>
            <a:ext cx="8664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・結果発表の時間管理を重点的に行う</a:t>
            </a:r>
          </a:p>
        </p:txBody>
      </p:sp>
      <p:sp>
        <p:nvSpPr>
          <p:cNvPr id="9" name="テキスト ボックス 1">
            <a:extLst>
              <a:ext uri="{FF2B5EF4-FFF2-40B4-BE49-F238E27FC236}">
                <a16:creationId xmlns:a16="http://schemas.microsoft.com/office/drawing/2014/main" id="{71849391-1398-48FF-B589-AC0CF922E33E}"/>
              </a:ext>
            </a:extLst>
          </p:cNvPr>
          <p:cNvSpPr txBox="1">
            <a:spLocks noChangeArrowheads="1"/>
          </p:cNvSpPr>
          <p:nvPr/>
        </p:nvSpPr>
        <p:spPr bwMode="auto">
          <a:xfrm>
            <a:off x="609598" y="3140968"/>
            <a:ext cx="8664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・話す速度にメリハリを付ける</a:t>
            </a:r>
          </a:p>
        </p:txBody>
      </p:sp>
      <p:sp>
        <p:nvSpPr>
          <p:cNvPr id="10" name="テキスト ボックス 1">
            <a:extLst>
              <a:ext uri="{FF2B5EF4-FFF2-40B4-BE49-F238E27FC236}">
                <a16:creationId xmlns:a16="http://schemas.microsoft.com/office/drawing/2014/main" id="{95193C9B-0953-444B-ADD6-136A52E4D234}"/>
              </a:ext>
            </a:extLst>
          </p:cNvPr>
          <p:cNvSpPr txBox="1">
            <a:spLocks noChangeArrowheads="1"/>
          </p:cNvSpPr>
          <p:nvPr/>
        </p:nvSpPr>
        <p:spPr bwMode="auto">
          <a:xfrm>
            <a:off x="609598" y="5229200"/>
            <a:ext cx="8664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・参加者からの質問は全体で共有する</a:t>
            </a:r>
          </a:p>
        </p:txBody>
      </p:sp>
      <p:sp>
        <p:nvSpPr>
          <p:cNvPr id="11" name="テキスト ボックス 1">
            <a:extLst>
              <a:ext uri="{FF2B5EF4-FFF2-40B4-BE49-F238E27FC236}">
                <a16:creationId xmlns:a16="http://schemas.microsoft.com/office/drawing/2014/main" id="{50BD6BBE-5D20-4F3E-8DB1-99EB1C8E0B17}"/>
              </a:ext>
            </a:extLst>
          </p:cNvPr>
          <p:cNvSpPr txBox="1">
            <a:spLocks noChangeArrowheads="1"/>
          </p:cNvSpPr>
          <p:nvPr/>
        </p:nvSpPr>
        <p:spPr bwMode="auto">
          <a:xfrm>
            <a:off x="846751" y="2087654"/>
            <a:ext cx="82124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en-US" altLang="ja-JP" b="1" dirty="0">
                <a:latin typeface="ＭＳ ゴシック" panose="020B0609070205080204" pitchFamily="49" charset="-128"/>
                <a:ea typeface="ＭＳ ゴシック" panose="020B0609070205080204" pitchFamily="49" charset="-128"/>
              </a:rPr>
              <a:t>(</a:t>
            </a:r>
            <a:r>
              <a:rPr lang="ja-JP" altLang="en-US" b="1" dirty="0">
                <a:latin typeface="ＭＳ ゴシック" panose="020B0609070205080204" pitchFamily="49" charset="-128"/>
                <a:ea typeface="ＭＳ ゴシック" panose="020B0609070205080204" pitchFamily="49" charset="-128"/>
              </a:rPr>
              <a:t>ここが長くなると予定時間をオーバーしやすい</a:t>
            </a:r>
            <a:r>
              <a:rPr lang="en-US" altLang="ja-JP" b="1" dirty="0">
                <a:latin typeface="ＭＳ ゴシック" panose="020B0609070205080204" pitchFamily="49" charset="-128"/>
                <a:ea typeface="ＭＳ ゴシック" panose="020B0609070205080204" pitchFamily="49" charset="-128"/>
              </a:rPr>
              <a:t>)</a:t>
            </a:r>
            <a:endParaRPr lang="ja-JP" altLang="en-US" b="1" dirty="0">
              <a:latin typeface="ＭＳ ゴシック" panose="020B0609070205080204" pitchFamily="49" charset="-128"/>
              <a:ea typeface="ＭＳ ゴシック" panose="020B0609070205080204" pitchFamily="49" charset="-128"/>
            </a:endParaRPr>
          </a:p>
        </p:txBody>
      </p:sp>
      <p:sp>
        <p:nvSpPr>
          <p:cNvPr id="12" name="テキスト ボックス 1">
            <a:extLst>
              <a:ext uri="{FF2B5EF4-FFF2-40B4-BE49-F238E27FC236}">
                <a16:creationId xmlns:a16="http://schemas.microsoft.com/office/drawing/2014/main" id="{38C6A767-D716-4023-9264-1A2417F11312}"/>
              </a:ext>
            </a:extLst>
          </p:cNvPr>
          <p:cNvSpPr txBox="1">
            <a:spLocks noChangeArrowheads="1"/>
          </p:cNvSpPr>
          <p:nvPr/>
        </p:nvSpPr>
        <p:spPr bwMode="auto">
          <a:xfrm>
            <a:off x="846750" y="3735241"/>
            <a:ext cx="82124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en-US" altLang="ja-JP" b="1" dirty="0">
                <a:latin typeface="ＭＳ ゴシック" panose="020B0609070205080204" pitchFamily="49" charset="-128"/>
                <a:ea typeface="ＭＳ ゴシック" panose="020B0609070205080204" pitchFamily="49" charset="-128"/>
              </a:rPr>
              <a:t>(</a:t>
            </a:r>
            <a:r>
              <a:rPr lang="ja-JP" altLang="en-US" b="1" dirty="0">
                <a:latin typeface="ＭＳ ゴシック" panose="020B0609070205080204" pitchFamily="49" charset="-128"/>
                <a:ea typeface="ＭＳ ゴシック" panose="020B0609070205080204" pitchFamily="49" charset="-128"/>
              </a:rPr>
              <a:t>大事な所をゆっくりと</a:t>
            </a:r>
            <a:endParaRPr lang="en-US" altLang="ja-JP"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b="1" dirty="0">
                <a:latin typeface="ＭＳ ゴシック" panose="020B0609070205080204" pitchFamily="49" charset="-128"/>
                <a:ea typeface="ＭＳ ゴシック" panose="020B0609070205080204" pitchFamily="49" charset="-128"/>
              </a:rPr>
              <a:t>　⇒シナリオ棒読み感を出さないために重要</a:t>
            </a:r>
            <a:r>
              <a:rPr lang="en-US" altLang="ja-JP" b="1" dirty="0">
                <a:latin typeface="ＭＳ ゴシック" panose="020B0609070205080204" pitchFamily="49" charset="-128"/>
                <a:ea typeface="ＭＳ ゴシック" panose="020B0609070205080204" pitchFamily="49" charset="-128"/>
              </a:rPr>
              <a:t>)</a:t>
            </a:r>
            <a:endParaRPr lang="ja-JP" altLang="en-US" b="1" dirty="0">
              <a:latin typeface="ＭＳ ゴシック" panose="020B0609070205080204" pitchFamily="49" charset="-128"/>
              <a:ea typeface="ＭＳ ゴシック" panose="020B0609070205080204" pitchFamily="49" charset="-128"/>
            </a:endParaRPr>
          </a:p>
        </p:txBody>
      </p:sp>
      <p:sp>
        <p:nvSpPr>
          <p:cNvPr id="13" name="テキスト ボックス 1">
            <a:extLst>
              <a:ext uri="{FF2B5EF4-FFF2-40B4-BE49-F238E27FC236}">
                <a16:creationId xmlns:a16="http://schemas.microsoft.com/office/drawing/2014/main" id="{A7F7DD32-F55A-4996-AA2B-9FB8D82C048D}"/>
              </a:ext>
            </a:extLst>
          </p:cNvPr>
          <p:cNvSpPr txBox="1">
            <a:spLocks noChangeArrowheads="1"/>
          </p:cNvSpPr>
          <p:nvPr/>
        </p:nvSpPr>
        <p:spPr bwMode="auto">
          <a:xfrm>
            <a:off x="851483" y="5748396"/>
            <a:ext cx="48215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en-US" altLang="ja-JP" b="1" dirty="0">
                <a:latin typeface="ＭＳ ゴシック" panose="020B0609070205080204" pitchFamily="49" charset="-128"/>
                <a:ea typeface="ＭＳ ゴシック" panose="020B0609070205080204" pitchFamily="49" charset="-128"/>
              </a:rPr>
              <a:t>(</a:t>
            </a:r>
            <a:r>
              <a:rPr lang="ja-JP" altLang="en-US" b="1" dirty="0">
                <a:latin typeface="ＭＳ ゴシック" panose="020B0609070205080204" pitchFamily="49" charset="-128"/>
                <a:ea typeface="ＭＳ ゴシック" panose="020B0609070205080204" pitchFamily="49" charset="-128"/>
              </a:rPr>
              <a:t>悩む所は似ている、</a:t>
            </a:r>
            <a:endParaRPr lang="en-US" altLang="ja-JP"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b="1" dirty="0">
                <a:latin typeface="ＭＳ ゴシック" panose="020B0609070205080204" pitchFamily="49" charset="-128"/>
                <a:ea typeface="ＭＳ ゴシック" panose="020B0609070205080204" pitchFamily="49" charset="-128"/>
              </a:rPr>
              <a:t>　回答責任は主催者にあり</a:t>
            </a:r>
            <a:r>
              <a:rPr lang="en-US" altLang="ja-JP" b="1" dirty="0">
                <a:latin typeface="ＭＳ ゴシック" panose="020B0609070205080204" pitchFamily="49" charset="-128"/>
                <a:ea typeface="ＭＳ ゴシック" panose="020B0609070205080204" pitchFamily="49" charset="-128"/>
              </a:rPr>
              <a:t>)</a:t>
            </a:r>
            <a:endParaRPr lang="ja-JP" altLang="en-US" b="1" dirty="0">
              <a:latin typeface="ＭＳ ゴシック" panose="020B0609070205080204" pitchFamily="49" charset="-128"/>
              <a:ea typeface="ＭＳ ゴシック" panose="020B0609070205080204" pitchFamily="49" charset="-128"/>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C1190AB9-CC43-4F81-B5D2-2CD3C5233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5900" y="115888"/>
            <a:ext cx="6715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テキスト ボックス 1">
            <a:extLst>
              <a:ext uri="{FF2B5EF4-FFF2-40B4-BE49-F238E27FC236}">
                <a16:creationId xmlns:a16="http://schemas.microsoft.com/office/drawing/2014/main" id="{1F6102F2-BE29-4A99-AD65-CBFFA0069C48}"/>
              </a:ext>
            </a:extLst>
          </p:cNvPr>
          <p:cNvSpPr txBox="1">
            <a:spLocks noChangeArrowheads="1"/>
          </p:cNvSpPr>
          <p:nvPr/>
        </p:nvSpPr>
        <p:spPr bwMode="auto">
          <a:xfrm>
            <a:off x="779462" y="3136900"/>
            <a:ext cx="8347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r>
              <a:rPr lang="ja-JP" altLang="en-US" sz="3200" b="1" dirty="0">
                <a:solidFill>
                  <a:srgbClr val="262673"/>
                </a:solidFill>
                <a:latin typeface="HG平成角ｺﾞｼｯｸ体W9" pitchFamily="49" charset="-128"/>
                <a:ea typeface="HG平成角ｺﾞｼｯｸ体W9" pitchFamily="49" charset="-128"/>
              </a:rPr>
              <a:t>以上、ご参加ありがとうございました。</a:t>
            </a:r>
            <a:endParaRPr lang="ja-JP" altLang="en-US" sz="3200" b="1" dirty="0">
              <a:solidFill>
                <a:srgbClr val="262673"/>
              </a:solidFill>
              <a:latin typeface="ＭＳ ゴシック" panose="020B0609070205080204" pitchFamily="49" charset="-128"/>
              <a:ea typeface="ＭＳ ゴシック" panose="020B0609070205080204" pitchFamily="49" charset="-128"/>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8AB7A46-9210-4338-9B28-C1F786196CFC}"/>
              </a:ext>
            </a:extLst>
          </p:cNvPr>
          <p:cNvSpPr>
            <a:spLocks noGrp="1" noChangeArrowheads="1"/>
          </p:cNvSpPr>
          <p:nvPr>
            <p:ph type="ctrTitle"/>
          </p:nvPr>
        </p:nvSpPr>
        <p:spPr>
          <a:xfrm>
            <a:off x="354013" y="36513"/>
            <a:ext cx="8128000" cy="871537"/>
          </a:xfrm>
        </p:spPr>
        <p:txBody>
          <a:bodyPr anchor="ctr"/>
          <a:lstStyle/>
          <a:p>
            <a:pPr eaLnBrk="1" hangingPunct="1"/>
            <a:r>
              <a:rPr lang="ja-JP" altLang="en-US"/>
              <a:t>タイムスケジュール</a:t>
            </a:r>
          </a:p>
        </p:txBody>
      </p:sp>
      <p:sp>
        <p:nvSpPr>
          <p:cNvPr id="9219" name="Rectangle 6">
            <a:extLst>
              <a:ext uri="{FF2B5EF4-FFF2-40B4-BE49-F238E27FC236}">
                <a16:creationId xmlns:a16="http://schemas.microsoft.com/office/drawing/2014/main" id="{BBC27CE1-E3CF-4061-A7DE-CF604AA90051}"/>
              </a:ext>
            </a:extLst>
          </p:cNvPr>
          <p:cNvSpPr>
            <a:spLocks noChangeArrowheads="1"/>
          </p:cNvSpPr>
          <p:nvPr/>
        </p:nvSpPr>
        <p:spPr bwMode="auto">
          <a:xfrm>
            <a:off x="9423400" y="6356350"/>
            <a:ext cx="42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F0180359-3BC8-4273-991A-F8A5CE873AD9}"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2</a:t>
            </a:fld>
            <a:endParaRPr kumimoji="0" lang="en-US" altLang="ja-JP" sz="1800">
              <a:solidFill>
                <a:srgbClr val="000000"/>
              </a:solidFill>
              <a:latin typeface="Tahoma" panose="020B0604030504040204" pitchFamily="34" charset="0"/>
            </a:endParaRPr>
          </a:p>
        </p:txBody>
      </p:sp>
      <p:sp>
        <p:nvSpPr>
          <p:cNvPr id="9220" name="テキスト ボックス 1">
            <a:extLst>
              <a:ext uri="{FF2B5EF4-FFF2-40B4-BE49-F238E27FC236}">
                <a16:creationId xmlns:a16="http://schemas.microsoft.com/office/drawing/2014/main" id="{75E0CB4C-1B50-4D9C-9231-BAB3284C9940}"/>
              </a:ext>
            </a:extLst>
          </p:cNvPr>
          <p:cNvSpPr txBox="1">
            <a:spLocks noChangeArrowheads="1"/>
          </p:cNvSpPr>
          <p:nvPr/>
        </p:nvSpPr>
        <p:spPr bwMode="auto">
          <a:xfrm>
            <a:off x="560388" y="1196975"/>
            <a:ext cx="8858250"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lnSpc>
                <a:spcPct val="200000"/>
              </a:lnSpc>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０</a:t>
            </a:r>
            <a:r>
              <a:rPr lang="en-US" altLang="ja-JP" sz="3200" b="1" dirty="0">
                <a:latin typeface="ＭＳ ゴシック" panose="020B0609070205080204" pitchFamily="49" charset="-128"/>
                <a:ea typeface="ＭＳ ゴシック" panose="020B0609070205080204" pitchFamily="49" charset="-128"/>
              </a:rPr>
              <a:t>.</a:t>
            </a:r>
            <a:r>
              <a:rPr lang="ja-JP" altLang="en-US" sz="3200" b="1" dirty="0">
                <a:latin typeface="ＭＳ ゴシック" panose="020B0609070205080204" pitchFamily="49" charset="-128"/>
                <a:ea typeface="ＭＳ ゴシック" panose="020B0609070205080204" pitchFamily="49" charset="-128"/>
              </a:rPr>
              <a:t> 自己紹介                       </a:t>
            </a:r>
            <a:r>
              <a:rPr lang="en-US" altLang="ja-JP" sz="3200" b="1" dirty="0">
                <a:latin typeface="ＭＳ ゴシック" panose="020B0609070205080204" pitchFamily="49" charset="-128"/>
                <a:ea typeface="ＭＳ ゴシック" panose="020B0609070205080204" pitchFamily="49" charset="-128"/>
              </a:rPr>
              <a:t>(10</a:t>
            </a:r>
            <a:r>
              <a:rPr lang="ja-JP" altLang="en-US" sz="3200" b="1" dirty="0">
                <a:latin typeface="ＭＳ ゴシック" panose="020B0609070205080204" pitchFamily="49" charset="-128"/>
                <a:ea typeface="ＭＳ ゴシック" panose="020B0609070205080204" pitchFamily="49" charset="-128"/>
              </a:rPr>
              <a:t>分</a:t>
            </a:r>
            <a:r>
              <a:rPr lang="en-US" altLang="ja-JP" sz="3200" b="1" dirty="0">
                <a:latin typeface="ＭＳ ゴシック" panose="020B0609070205080204" pitchFamily="49" charset="-128"/>
                <a:ea typeface="ＭＳ ゴシック" panose="020B0609070205080204" pitchFamily="49" charset="-128"/>
              </a:rPr>
              <a:t>)</a:t>
            </a:r>
          </a:p>
          <a:p>
            <a:pPr eaLnBrk="1" hangingPunct="1">
              <a:lnSpc>
                <a:spcPct val="200000"/>
              </a:lnSpc>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１</a:t>
            </a:r>
            <a:r>
              <a:rPr lang="en-US" altLang="ja-JP" sz="3200" b="1" dirty="0">
                <a:latin typeface="ＭＳ ゴシック" panose="020B0609070205080204" pitchFamily="49" charset="-128"/>
                <a:ea typeface="ＭＳ ゴシック" panose="020B0609070205080204" pitchFamily="49" charset="-128"/>
              </a:rPr>
              <a:t>.</a:t>
            </a:r>
            <a:r>
              <a:rPr lang="ja-JP" altLang="en-US" sz="3200" b="1" dirty="0">
                <a:latin typeface="ＭＳ ゴシック" panose="020B0609070205080204" pitchFamily="49" charset="-128"/>
                <a:ea typeface="ＭＳ ゴシック" panose="020B0609070205080204" pitchFamily="49" charset="-128"/>
              </a:rPr>
              <a:t> はじめに                        </a:t>
            </a:r>
            <a:r>
              <a:rPr lang="en-US" altLang="ja-JP" sz="3200" b="1" dirty="0">
                <a:latin typeface="ＭＳ ゴシック" panose="020B0609070205080204" pitchFamily="49" charset="-128"/>
                <a:ea typeface="ＭＳ ゴシック" panose="020B0609070205080204" pitchFamily="49" charset="-128"/>
              </a:rPr>
              <a:t>(5</a:t>
            </a:r>
            <a:r>
              <a:rPr lang="ja-JP" altLang="en-US" sz="3200" b="1" dirty="0">
                <a:latin typeface="ＭＳ ゴシック" panose="020B0609070205080204" pitchFamily="49" charset="-128"/>
                <a:ea typeface="ＭＳ ゴシック" panose="020B0609070205080204" pitchFamily="49" charset="-128"/>
              </a:rPr>
              <a:t>分</a:t>
            </a:r>
            <a:r>
              <a:rPr lang="en-US" altLang="ja-JP" sz="3200" b="1" dirty="0">
                <a:latin typeface="ＭＳ ゴシック" panose="020B0609070205080204" pitchFamily="49" charset="-128"/>
                <a:ea typeface="ＭＳ ゴシック" panose="020B0609070205080204" pitchFamily="49" charset="-128"/>
              </a:rPr>
              <a:t>)</a:t>
            </a:r>
          </a:p>
          <a:p>
            <a:pPr eaLnBrk="1" hangingPunct="1">
              <a:lnSpc>
                <a:spcPct val="200000"/>
              </a:lnSpc>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２．防災プロジェクトについて       </a:t>
            </a:r>
            <a:r>
              <a:rPr lang="en-US" altLang="ja-JP" sz="3200" b="1" dirty="0">
                <a:latin typeface="ＭＳ ゴシック" panose="020B0609070205080204" pitchFamily="49" charset="-128"/>
                <a:ea typeface="ＭＳ ゴシック" panose="020B0609070205080204" pitchFamily="49" charset="-128"/>
              </a:rPr>
              <a:t>(10</a:t>
            </a:r>
            <a:r>
              <a:rPr lang="ja-JP" altLang="en-US" sz="3200" b="1" dirty="0">
                <a:latin typeface="ＭＳ ゴシック" panose="020B0609070205080204" pitchFamily="49" charset="-128"/>
                <a:ea typeface="ＭＳ ゴシック" panose="020B0609070205080204" pitchFamily="49" charset="-128"/>
              </a:rPr>
              <a:t>分</a:t>
            </a:r>
            <a:r>
              <a:rPr lang="en-US" altLang="ja-JP" sz="3200" b="1" dirty="0">
                <a:latin typeface="ＭＳ ゴシック" panose="020B0609070205080204" pitchFamily="49" charset="-128"/>
                <a:ea typeface="ＭＳ ゴシック" panose="020B0609070205080204" pitchFamily="49" charset="-128"/>
              </a:rPr>
              <a:t>)</a:t>
            </a:r>
          </a:p>
          <a:p>
            <a:pPr eaLnBrk="1" hangingPunct="1">
              <a:lnSpc>
                <a:spcPct val="200000"/>
              </a:lnSpc>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３．気象庁ワークショップの概要     </a:t>
            </a:r>
            <a:r>
              <a:rPr lang="en-US" altLang="ja-JP" sz="3200" b="1" dirty="0">
                <a:latin typeface="ＭＳ ゴシック" panose="020B0609070205080204" pitchFamily="49" charset="-128"/>
                <a:ea typeface="ＭＳ ゴシック" panose="020B0609070205080204" pitchFamily="49" charset="-128"/>
              </a:rPr>
              <a:t>(60</a:t>
            </a:r>
            <a:r>
              <a:rPr lang="ja-JP" altLang="en-US" sz="3200" b="1" dirty="0">
                <a:latin typeface="ＭＳ ゴシック" panose="020B0609070205080204" pitchFamily="49" charset="-128"/>
                <a:ea typeface="ＭＳ ゴシック" panose="020B0609070205080204" pitchFamily="49" charset="-128"/>
              </a:rPr>
              <a:t>分</a:t>
            </a:r>
            <a:r>
              <a:rPr lang="en-US" altLang="ja-JP" sz="3200" b="1" dirty="0">
                <a:latin typeface="ＭＳ ゴシック" panose="020B0609070205080204" pitchFamily="49" charset="-128"/>
                <a:ea typeface="ＭＳ ゴシック" panose="020B0609070205080204" pitchFamily="49" charset="-128"/>
              </a:rPr>
              <a:t>)</a:t>
            </a:r>
          </a:p>
          <a:p>
            <a:pPr eaLnBrk="1" hangingPunct="1">
              <a:lnSpc>
                <a:spcPct val="200000"/>
              </a:lnSpc>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４．ファシリテーターとしての心構え  </a:t>
            </a:r>
            <a:r>
              <a:rPr lang="en-US" altLang="ja-JP" sz="3200" b="1" dirty="0">
                <a:latin typeface="ＭＳ ゴシック" panose="020B0609070205080204" pitchFamily="49" charset="-128"/>
                <a:ea typeface="ＭＳ ゴシック" panose="020B0609070205080204" pitchFamily="49" charset="-128"/>
              </a:rPr>
              <a:t>(5</a:t>
            </a:r>
            <a:r>
              <a:rPr lang="ja-JP" altLang="en-US" sz="3200" b="1" dirty="0">
                <a:latin typeface="ＭＳ ゴシック" panose="020B0609070205080204" pitchFamily="49" charset="-128"/>
                <a:ea typeface="ＭＳ ゴシック" panose="020B0609070205080204" pitchFamily="49" charset="-128"/>
              </a:rPr>
              <a:t>分</a:t>
            </a:r>
            <a:r>
              <a:rPr lang="en-US" altLang="ja-JP" sz="3200" b="1" dirty="0">
                <a:latin typeface="ＭＳ ゴシック" panose="020B0609070205080204" pitchFamily="49" charset="-128"/>
                <a:ea typeface="ＭＳ ゴシック" panose="020B0609070205080204" pitchFamily="49" charset="-128"/>
              </a:rPr>
              <a:t>)</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6AD3DF2-7423-4FCD-A0C1-2F252A9134C0}"/>
              </a:ext>
            </a:extLst>
          </p:cNvPr>
          <p:cNvSpPr>
            <a:spLocks noGrp="1" noChangeArrowheads="1"/>
          </p:cNvSpPr>
          <p:nvPr>
            <p:ph type="ctrTitle"/>
          </p:nvPr>
        </p:nvSpPr>
        <p:spPr>
          <a:xfrm>
            <a:off x="354013" y="36513"/>
            <a:ext cx="8128000" cy="871537"/>
          </a:xfrm>
        </p:spPr>
        <p:txBody>
          <a:bodyPr anchor="ctr"/>
          <a:lstStyle/>
          <a:p>
            <a:pPr eaLnBrk="1" hangingPunct="1"/>
            <a:r>
              <a:rPr lang="ja-JP" altLang="en-US"/>
              <a:t>はじめに</a:t>
            </a:r>
          </a:p>
        </p:txBody>
      </p:sp>
      <p:sp>
        <p:nvSpPr>
          <p:cNvPr id="11267" name="Rectangle 6">
            <a:extLst>
              <a:ext uri="{FF2B5EF4-FFF2-40B4-BE49-F238E27FC236}">
                <a16:creationId xmlns:a16="http://schemas.microsoft.com/office/drawing/2014/main" id="{F1367BC0-011C-44F2-B327-23E8A1DD4921}"/>
              </a:ext>
            </a:extLst>
          </p:cNvPr>
          <p:cNvSpPr>
            <a:spLocks noChangeArrowheads="1"/>
          </p:cNvSpPr>
          <p:nvPr/>
        </p:nvSpPr>
        <p:spPr bwMode="auto">
          <a:xfrm>
            <a:off x="9423400" y="6356350"/>
            <a:ext cx="42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B0C2B29E-B22D-4C64-B38A-8B1651C63BE9}"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3</a:t>
            </a:fld>
            <a:endParaRPr kumimoji="0" lang="en-US" altLang="ja-JP" sz="1800">
              <a:solidFill>
                <a:srgbClr val="000000"/>
              </a:solidFill>
              <a:latin typeface="Tahoma" panose="020B0604030504040204" pitchFamily="34" charset="0"/>
            </a:endParaRPr>
          </a:p>
        </p:txBody>
      </p:sp>
      <p:sp>
        <p:nvSpPr>
          <p:cNvPr id="11268" name="テキスト ボックス 1">
            <a:extLst>
              <a:ext uri="{FF2B5EF4-FFF2-40B4-BE49-F238E27FC236}">
                <a16:creationId xmlns:a16="http://schemas.microsoft.com/office/drawing/2014/main" id="{72E19819-78DA-47F9-A6F1-552E8C169841}"/>
              </a:ext>
            </a:extLst>
          </p:cNvPr>
          <p:cNvSpPr txBox="1">
            <a:spLocks noChangeArrowheads="1"/>
          </p:cNvSpPr>
          <p:nvPr/>
        </p:nvSpPr>
        <p:spPr bwMode="auto">
          <a:xfrm>
            <a:off x="404813" y="1708150"/>
            <a:ext cx="91567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lnSpc>
                <a:spcPct val="150000"/>
              </a:lnSpc>
              <a:spcBef>
                <a:spcPct val="0"/>
              </a:spcBef>
              <a:buClrTx/>
              <a:buSzTx/>
              <a:buFontTx/>
              <a:buNone/>
            </a:pPr>
            <a:r>
              <a:rPr lang="ja-JP" altLang="en-US" sz="3200" dirty="0">
                <a:latin typeface="ＭＳ ゴシック" panose="020B0609070205080204" pitchFamily="49" charset="-128"/>
                <a:ea typeface="ＭＳ ゴシック" panose="020B0609070205080204" pitchFamily="49" charset="-128"/>
              </a:rPr>
              <a:t>◎本例会の目的</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目標</a:t>
            </a:r>
            <a:r>
              <a:rPr lang="en-US" altLang="ja-JP" sz="3200" dirty="0">
                <a:latin typeface="ＭＳ ゴシック" panose="020B0609070205080204" pitchFamily="49" charset="-128"/>
                <a:ea typeface="ＭＳ ゴシック" panose="020B0609070205080204" pitchFamily="49" charset="-128"/>
              </a:rPr>
              <a:t>)</a:t>
            </a:r>
          </a:p>
          <a:p>
            <a:pPr eaLnBrk="1" hangingPunct="1">
              <a:lnSpc>
                <a:spcPct val="1500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　北関東支部 茨城部会に所属するメンバーで、</a:t>
            </a:r>
            <a:endParaRPr lang="en-US" altLang="ja-JP"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　「気象庁ワークショップ」のファシリテーターを</a:t>
            </a:r>
            <a:endParaRPr lang="en-US" altLang="ja-JP"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　担当できる方を</a:t>
            </a:r>
            <a:r>
              <a:rPr lang="ja-JP" altLang="en-US" b="1" dirty="0">
                <a:solidFill>
                  <a:srgbClr val="0000FF"/>
                </a:solidFill>
                <a:latin typeface="ＭＳ ゴシック" panose="020B0609070205080204" pitchFamily="49" charset="-128"/>
                <a:ea typeface="ＭＳ ゴシック" panose="020B0609070205080204" pitchFamily="49" charset="-128"/>
              </a:rPr>
              <a:t>５名以上</a:t>
            </a:r>
            <a:r>
              <a:rPr lang="ja-JP" altLang="en-US" dirty="0">
                <a:latin typeface="ＭＳ ゴシック" panose="020B0609070205080204" pitchFamily="49" charset="-128"/>
                <a:ea typeface="ＭＳ ゴシック" panose="020B0609070205080204" pitchFamily="49" charset="-128"/>
              </a:rPr>
              <a:t>確保するための基礎作り</a:t>
            </a:r>
          </a:p>
        </p:txBody>
      </p:sp>
      <p:sp>
        <p:nvSpPr>
          <p:cNvPr id="11269" name="テキスト ボックス 5">
            <a:extLst>
              <a:ext uri="{FF2B5EF4-FFF2-40B4-BE49-F238E27FC236}">
                <a16:creationId xmlns:a16="http://schemas.microsoft.com/office/drawing/2014/main" id="{F87F8019-354F-47D2-9DAB-B3AEA668A48D}"/>
              </a:ext>
            </a:extLst>
          </p:cNvPr>
          <p:cNvSpPr txBox="1">
            <a:spLocks noChangeArrowheads="1"/>
          </p:cNvSpPr>
          <p:nvPr/>
        </p:nvSpPr>
        <p:spPr bwMode="auto">
          <a:xfrm>
            <a:off x="3079750" y="4376738"/>
            <a:ext cx="586422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lnSpc>
                <a:spcPct val="150000"/>
              </a:lnSpc>
              <a:spcBef>
                <a:spcPct val="0"/>
              </a:spcBef>
              <a:buClrTx/>
              <a:buSzTx/>
              <a:buFontTx/>
              <a:buNone/>
            </a:pPr>
            <a:r>
              <a:rPr lang="en-US" altLang="ja-JP" b="1">
                <a:solidFill>
                  <a:srgbClr val="0000FF"/>
                </a:solidFill>
                <a:latin typeface="ＭＳ ゴシック" panose="020B0609070205080204" pitchFamily="49" charset="-128"/>
                <a:ea typeface="ＭＳ ゴシック" panose="020B0609070205080204" pitchFamily="49" charset="-128"/>
              </a:rPr>
              <a:t>(</a:t>
            </a:r>
            <a:r>
              <a:rPr lang="ja-JP" altLang="en-US" b="1">
                <a:solidFill>
                  <a:srgbClr val="0000FF"/>
                </a:solidFill>
                <a:latin typeface="ＭＳ ゴシック" panose="020B0609070205080204" pitchFamily="49" charset="-128"/>
                <a:ea typeface="ＭＳ ゴシック" panose="020B0609070205080204" pitchFamily="49" charset="-128"/>
              </a:rPr>
              <a:t>県央・県北・県南・県西・鹿行の</a:t>
            </a:r>
            <a:endParaRPr lang="en-US" altLang="ja-JP" b="1">
              <a:solidFill>
                <a:srgbClr val="0000FF"/>
              </a:solidFill>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ClrTx/>
              <a:buSzTx/>
              <a:buFontTx/>
              <a:buNone/>
            </a:pPr>
            <a:r>
              <a:rPr lang="ja-JP" altLang="en-US" b="1">
                <a:solidFill>
                  <a:srgbClr val="0000FF"/>
                </a:solidFill>
                <a:latin typeface="ＭＳ ゴシック" panose="020B0609070205080204" pitchFamily="49" charset="-128"/>
                <a:ea typeface="ＭＳ ゴシック" panose="020B0609070205080204" pitchFamily="49" charset="-128"/>
              </a:rPr>
              <a:t> 各地域で１名以上</a:t>
            </a:r>
            <a:r>
              <a:rPr lang="en-US" altLang="ja-JP" b="1">
                <a:solidFill>
                  <a:srgbClr val="0000FF"/>
                </a:solidFill>
                <a:latin typeface="ＭＳ ゴシック" panose="020B0609070205080204" pitchFamily="49" charset="-128"/>
                <a:ea typeface="ＭＳ ゴシック" panose="020B0609070205080204" pitchFamily="49" charset="-128"/>
              </a:rPr>
              <a:t>)</a:t>
            </a:r>
            <a:endParaRPr lang="ja-JP" altLang="en-US" b="1">
              <a:solidFill>
                <a:srgbClr val="0000FF"/>
              </a:solidFill>
              <a:latin typeface="ＭＳ ゴシック" panose="020B0609070205080204" pitchFamily="49" charset="-128"/>
              <a:ea typeface="ＭＳ ゴシック" panose="020B0609070205080204" pitchFamily="49" charset="-12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C8A451-E493-445D-B009-A6D7CB8095A4}"/>
              </a:ext>
            </a:extLst>
          </p:cNvPr>
          <p:cNvPicPr>
            <a:picLocks noChangeAspect="1"/>
          </p:cNvPicPr>
          <p:nvPr/>
        </p:nvPicPr>
        <p:blipFill>
          <a:blip r:embed="rId3"/>
          <a:stretch>
            <a:fillRect/>
          </a:stretch>
        </p:blipFill>
        <p:spPr>
          <a:xfrm>
            <a:off x="3860673" y="1175042"/>
            <a:ext cx="5988177" cy="5624989"/>
          </a:xfrm>
          <a:prstGeom prst="rect">
            <a:avLst/>
          </a:prstGeom>
        </p:spPr>
      </p:pic>
      <p:sp>
        <p:nvSpPr>
          <p:cNvPr id="13314" name="Rectangle 2">
            <a:extLst>
              <a:ext uri="{FF2B5EF4-FFF2-40B4-BE49-F238E27FC236}">
                <a16:creationId xmlns:a16="http://schemas.microsoft.com/office/drawing/2014/main" id="{7B9C62AD-102D-4C80-A090-1F608E629492}"/>
              </a:ext>
            </a:extLst>
          </p:cNvPr>
          <p:cNvSpPr>
            <a:spLocks noGrp="1" noChangeArrowheads="1"/>
          </p:cNvSpPr>
          <p:nvPr>
            <p:ph type="ctrTitle"/>
          </p:nvPr>
        </p:nvSpPr>
        <p:spPr>
          <a:xfrm>
            <a:off x="200025" y="36513"/>
            <a:ext cx="9145588" cy="871537"/>
          </a:xfrm>
        </p:spPr>
        <p:txBody>
          <a:bodyPr anchor="ctr"/>
          <a:lstStyle/>
          <a:p>
            <a:pPr eaLnBrk="1" hangingPunct="1"/>
            <a:r>
              <a:rPr lang="ja-JP" altLang="en-US"/>
              <a:t>防災プロジェクトについて </a:t>
            </a:r>
            <a:r>
              <a:rPr lang="en-US" altLang="ja-JP"/>
              <a:t>(1/5)</a:t>
            </a:r>
            <a:endParaRPr lang="ja-JP" altLang="en-US"/>
          </a:p>
        </p:txBody>
      </p:sp>
      <p:sp>
        <p:nvSpPr>
          <p:cNvPr id="13315" name="Rectangle 6">
            <a:extLst>
              <a:ext uri="{FF2B5EF4-FFF2-40B4-BE49-F238E27FC236}">
                <a16:creationId xmlns:a16="http://schemas.microsoft.com/office/drawing/2014/main" id="{FBA7DD3F-63F4-481C-8B77-12C5D1950993}"/>
              </a:ext>
            </a:extLst>
          </p:cNvPr>
          <p:cNvSpPr>
            <a:spLocks noChangeArrowheads="1"/>
          </p:cNvSpPr>
          <p:nvPr/>
        </p:nvSpPr>
        <p:spPr bwMode="auto">
          <a:xfrm>
            <a:off x="9423400" y="6356350"/>
            <a:ext cx="42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C4353D0D-E8A1-4AF3-BA97-07E205EA0CE4}"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4</a:t>
            </a:fld>
            <a:endParaRPr kumimoji="0" lang="en-US" altLang="ja-JP" sz="1800">
              <a:solidFill>
                <a:srgbClr val="000000"/>
              </a:solidFill>
              <a:latin typeface="Tahoma" panose="020B0604030504040204" pitchFamily="34" charset="0"/>
            </a:endParaRPr>
          </a:p>
        </p:txBody>
      </p:sp>
      <p:sp>
        <p:nvSpPr>
          <p:cNvPr id="2" name="テキスト ボックス 1">
            <a:extLst>
              <a:ext uri="{FF2B5EF4-FFF2-40B4-BE49-F238E27FC236}">
                <a16:creationId xmlns:a16="http://schemas.microsoft.com/office/drawing/2014/main" id="{6C38E4EB-8CC3-4928-BB6F-19B290FD359A}"/>
              </a:ext>
            </a:extLst>
          </p:cNvPr>
          <p:cNvSpPr txBox="1"/>
          <p:nvPr/>
        </p:nvSpPr>
        <p:spPr>
          <a:xfrm>
            <a:off x="227883" y="6252793"/>
            <a:ext cx="5311069" cy="369332"/>
          </a:xfrm>
          <a:prstGeom prst="rect">
            <a:avLst/>
          </a:prstGeom>
          <a:noFill/>
        </p:spPr>
        <p:txBody>
          <a:bodyPr wrap="none" rtlCol="0">
            <a:spAutoFit/>
          </a:bodyPr>
          <a:lstStyle/>
          <a:p>
            <a:r>
              <a:rPr kumimoji="1" lang="ja-JP" altLang="en-US" dirty="0">
                <a:latin typeface="ＭＳ Ｐゴシック" panose="020B0600070205080204" pitchFamily="50" charset="-128"/>
              </a:rPr>
              <a:t>出典：</a:t>
            </a:r>
            <a:r>
              <a:rPr kumimoji="1" lang="en-US" altLang="ja-JP" dirty="0">
                <a:latin typeface="ＭＳ Ｐゴシック" panose="020B0600070205080204" pitchFamily="50" charset="-128"/>
              </a:rPr>
              <a:t>https://www.yoho.jp/activity/activities.html#bp</a:t>
            </a:r>
            <a:endParaRPr kumimoji="1" lang="ja-JP" altLang="en-US" dirty="0">
              <a:latin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A256DB05-443F-4CED-975A-121DA2214A2A}"/>
              </a:ext>
            </a:extLst>
          </p:cNvPr>
          <p:cNvSpPr txBox="1"/>
          <p:nvPr/>
        </p:nvSpPr>
        <p:spPr>
          <a:xfrm>
            <a:off x="200025" y="1412776"/>
            <a:ext cx="4176911" cy="4363182"/>
          </a:xfrm>
          <a:prstGeom prst="rect">
            <a:avLst/>
          </a:prstGeom>
          <a:noFill/>
        </p:spPr>
        <p:txBody>
          <a:bodyPr wrap="square" rtlCol="0" anchor="ctr">
            <a:spAutoFit/>
          </a:bodyPr>
          <a:lstStyle/>
          <a:p>
            <a:pPr>
              <a:lnSpc>
                <a:spcPts val="2400"/>
              </a:lnSpc>
            </a:pPr>
            <a:r>
              <a:rPr kumimoji="1" lang="ja-JP" altLang="en-US" b="1" dirty="0">
                <a:latin typeface="ＭＳ Ｐゴシック" panose="020B0600070205080204" pitchFamily="50" charset="-128"/>
              </a:rPr>
              <a:t>・平成 </a:t>
            </a:r>
            <a:r>
              <a:rPr kumimoji="1" lang="en-US" altLang="ja-JP" b="1" dirty="0">
                <a:latin typeface="ＭＳ Ｐゴシック" panose="020B0600070205080204" pitchFamily="50" charset="-128"/>
              </a:rPr>
              <a:t>22</a:t>
            </a:r>
            <a:r>
              <a:rPr kumimoji="1" lang="ja-JP" altLang="en-US" b="1" dirty="0">
                <a:latin typeface="ＭＳ Ｐゴシック" panose="020B0600070205080204" pitchFamily="50" charset="-128"/>
              </a:rPr>
              <a:t>年度</a:t>
            </a:r>
            <a:r>
              <a:rPr lang="ja-JP" altLang="en-US" b="1" dirty="0">
                <a:latin typeface="ＭＳ Ｐゴシック" panose="020B0600070205080204" pitchFamily="50" charset="-128"/>
              </a:rPr>
              <a:t>より、</a:t>
            </a:r>
            <a:r>
              <a:rPr kumimoji="1" lang="ja-JP" altLang="en-US" b="1" dirty="0">
                <a:latin typeface="ＭＳ Ｐゴシック" panose="020B0600070205080204" pitchFamily="50" charset="-128"/>
              </a:rPr>
              <a:t>気象庁と</a:t>
            </a:r>
            <a:r>
              <a:rPr lang="en-US" altLang="ja-JP" b="1" dirty="0">
                <a:latin typeface="ＭＳ Ｐゴシック" panose="020B0600070205080204" pitchFamily="50" charset="-128"/>
              </a:rPr>
              <a:t>CAMJ</a:t>
            </a:r>
            <a:r>
              <a:rPr kumimoji="1" lang="ja-JP" altLang="en-US" b="1" dirty="0">
                <a:latin typeface="ＭＳ Ｐゴシック" panose="020B0600070205080204" pitchFamily="50" charset="-128"/>
              </a:rPr>
              <a:t>で連携して「局地的な大雨からの被害軽減に向けた取組み」を実施</a:t>
            </a:r>
            <a:endParaRPr kumimoji="1" lang="en-US" altLang="ja-JP" b="1" dirty="0">
              <a:latin typeface="ＭＳ Ｐゴシック" panose="020B0600070205080204" pitchFamily="50" charset="-128"/>
            </a:endParaRPr>
          </a:p>
          <a:p>
            <a:pPr>
              <a:lnSpc>
                <a:spcPts val="2400"/>
              </a:lnSpc>
            </a:pPr>
            <a:r>
              <a:rPr kumimoji="1" lang="ja-JP" altLang="en-US" b="1" dirty="0">
                <a:latin typeface="ＭＳ Ｐゴシック" panose="020B0600070205080204" pitchFamily="50" charset="-128"/>
              </a:rPr>
              <a:t>　⇒気象庁に依頼のくる出前講座の一部を、より市民の目線に近い気象予報士が行う</a:t>
            </a:r>
            <a:endParaRPr kumimoji="1" lang="en-US" altLang="ja-JP" b="1" dirty="0">
              <a:latin typeface="ＭＳ Ｐゴシック" panose="020B0600070205080204" pitchFamily="50" charset="-128"/>
            </a:endParaRPr>
          </a:p>
          <a:p>
            <a:pPr>
              <a:lnSpc>
                <a:spcPts val="2400"/>
              </a:lnSpc>
            </a:pPr>
            <a:r>
              <a:rPr lang="ja-JP" altLang="en-US" b="1" dirty="0">
                <a:latin typeface="ＭＳ Ｐゴシック" panose="020B0600070205080204" pitchFamily="50" charset="-128"/>
              </a:rPr>
              <a:t>　　⇒</a:t>
            </a:r>
            <a:r>
              <a:rPr kumimoji="1" lang="ja-JP" altLang="en-US" b="1" dirty="0">
                <a:latin typeface="ＭＳ Ｐゴシック" panose="020B0600070205080204" pitchFamily="50" charset="-128"/>
              </a:rPr>
              <a:t>一般市民の皆さんにより防災について積極的に理解して頂こうというもの</a:t>
            </a:r>
            <a:endParaRPr kumimoji="1" lang="en-US" altLang="ja-JP" b="1" dirty="0">
              <a:latin typeface="ＭＳ Ｐゴシック" panose="020B0600070205080204" pitchFamily="50" charset="-128"/>
            </a:endParaRPr>
          </a:p>
          <a:p>
            <a:pPr>
              <a:lnSpc>
                <a:spcPts val="2400"/>
              </a:lnSpc>
            </a:pPr>
            <a:endParaRPr kumimoji="1" lang="en-US" altLang="ja-JP" b="1" dirty="0">
              <a:latin typeface="ＭＳ Ｐゴシック" panose="020B0600070205080204" pitchFamily="50" charset="-128"/>
            </a:endParaRPr>
          </a:p>
          <a:p>
            <a:pPr>
              <a:lnSpc>
                <a:spcPts val="2400"/>
              </a:lnSpc>
            </a:pPr>
            <a:r>
              <a:rPr kumimoji="1" lang="ja-JP" altLang="en-US" b="1" dirty="0">
                <a:latin typeface="ＭＳ Ｐゴシック" panose="020B0600070205080204" pitchFamily="50" charset="-128"/>
              </a:rPr>
              <a:t>・平成 </a:t>
            </a:r>
            <a:r>
              <a:rPr kumimoji="1" lang="en-US" altLang="ja-JP" b="1" dirty="0">
                <a:latin typeface="ＭＳ Ｐゴシック" panose="020B0600070205080204" pitchFamily="50" charset="-128"/>
              </a:rPr>
              <a:t>22</a:t>
            </a:r>
            <a:r>
              <a:rPr kumimoji="1" lang="ja-JP" altLang="en-US" b="1" dirty="0">
                <a:latin typeface="ＭＳ Ｐゴシック" panose="020B0600070205080204" pitchFamily="50" charset="-128"/>
              </a:rPr>
              <a:t>年度に</a:t>
            </a:r>
            <a:r>
              <a:rPr lang="ja-JP" altLang="en-US" b="1" dirty="0">
                <a:latin typeface="ＭＳ Ｐゴシック" panose="020B0600070205080204" pitchFamily="50" charset="-128"/>
              </a:rPr>
              <a:t>ﾓﾃﾞﾙｹｰｽ</a:t>
            </a:r>
            <a:r>
              <a:rPr kumimoji="1" lang="ja-JP" altLang="en-US" b="1" dirty="0">
                <a:latin typeface="ＭＳ Ｐゴシック" panose="020B0600070205080204" pitchFamily="50" charset="-128"/>
              </a:rPr>
              <a:t>として神奈川支部と横浜地方気象台で実施した「元町</a:t>
            </a:r>
            <a:r>
              <a:rPr lang="ja-JP" altLang="en-US" b="1" dirty="0">
                <a:latin typeface="ＭＳ Ｐゴシック" panose="020B0600070205080204" pitchFamily="50" charset="-128"/>
              </a:rPr>
              <a:t>ﾌﾟﾛｼﾞｪｸﾄ</a:t>
            </a:r>
            <a:r>
              <a:rPr kumimoji="1" lang="ja-JP" altLang="en-US" b="1" dirty="0">
                <a:latin typeface="ＭＳ Ｐゴシック" panose="020B0600070205080204" pitchFamily="50" charset="-128"/>
              </a:rPr>
              <a:t>」を平成 </a:t>
            </a:r>
            <a:r>
              <a:rPr kumimoji="1" lang="en-US" altLang="ja-JP" b="1" dirty="0">
                <a:latin typeface="ＭＳ Ｐゴシック" panose="020B0600070205080204" pitchFamily="50" charset="-128"/>
              </a:rPr>
              <a:t>23</a:t>
            </a:r>
            <a:r>
              <a:rPr kumimoji="1" lang="ja-JP" altLang="en-US" b="1" dirty="0">
                <a:latin typeface="ＭＳ Ｐゴシック" panose="020B0600070205080204" pitchFamily="50" charset="-128"/>
              </a:rPr>
              <a:t>年度に全国展開するに当たりつけた</a:t>
            </a:r>
            <a:r>
              <a:rPr lang="ja-JP" altLang="en-US" b="1" dirty="0">
                <a:latin typeface="ＭＳ Ｐゴシック" panose="020B0600070205080204" pitchFamily="50" charset="-128"/>
              </a:rPr>
              <a:t>ｺｰﾄﾞﾈｰﾑ</a:t>
            </a:r>
            <a:r>
              <a:rPr kumimoji="1" lang="ja-JP" altLang="en-US" b="1" dirty="0">
                <a:latin typeface="ＭＳ Ｐゴシック" panose="020B0600070205080204" pitchFamily="50" charset="-128"/>
              </a:rPr>
              <a:t>が</a:t>
            </a:r>
            <a:endParaRPr kumimoji="1" lang="en-US" altLang="ja-JP" b="1" dirty="0">
              <a:latin typeface="ＭＳ Ｐゴシック" panose="020B0600070205080204" pitchFamily="50" charset="-128"/>
            </a:endParaRPr>
          </a:p>
          <a:p>
            <a:pPr>
              <a:lnSpc>
                <a:spcPts val="2400"/>
              </a:lnSpc>
            </a:pPr>
            <a:r>
              <a:rPr kumimoji="1" lang="ja-JP" altLang="en-US" b="1" dirty="0">
                <a:latin typeface="ＭＳ Ｐゴシック" panose="020B0600070205080204" pitchFamily="50" charset="-128"/>
              </a:rPr>
              <a:t>「</a:t>
            </a:r>
            <a:r>
              <a:rPr kumimoji="1" lang="en-US" altLang="ja-JP" b="1" dirty="0" err="1">
                <a:latin typeface="ＭＳ Ｐゴシック" panose="020B0600070205080204" pitchFamily="50" charset="-128"/>
              </a:rPr>
              <a:t>BousaiProject</a:t>
            </a:r>
            <a:r>
              <a:rPr kumimoji="1" lang="ja-JP" altLang="en-US" b="1" dirty="0">
                <a:latin typeface="ＭＳ Ｐゴシック" panose="020B0600070205080204" pitchFamily="50" charset="-128"/>
              </a:rPr>
              <a:t>」</a:t>
            </a:r>
            <a:r>
              <a:rPr kumimoji="1" lang="en-US" altLang="ja-JP" b="1" dirty="0">
                <a:latin typeface="ＭＳ Ｐゴシック" panose="020B0600070205080204" pitchFamily="50" charset="-128"/>
              </a:rPr>
              <a:t>(</a:t>
            </a:r>
            <a:r>
              <a:rPr kumimoji="1" lang="ja-JP" altLang="en-US" b="1" dirty="0">
                <a:latin typeface="ＭＳ Ｐゴシック" panose="020B0600070205080204" pitchFamily="50" charset="-128"/>
              </a:rPr>
              <a:t>略称</a:t>
            </a:r>
            <a:r>
              <a:rPr kumimoji="1" lang="en-US" altLang="ja-JP" b="1" dirty="0">
                <a:latin typeface="ＭＳ Ｐゴシック" panose="020B0600070205080204" pitchFamily="50" charset="-128"/>
              </a:rPr>
              <a:t>BP)</a:t>
            </a:r>
            <a:endParaRPr kumimoji="1" lang="ja-JP" altLang="en-US" b="1" dirty="0">
              <a:latin typeface="ＭＳ Ｐゴシック" panose="020B0600070205080204" pitchFamily="50" charset="-128"/>
            </a:endParaRPr>
          </a:p>
        </p:txBody>
      </p:sp>
      <p:sp>
        <p:nvSpPr>
          <p:cNvPr id="5" name="正方形/長方形 4">
            <a:extLst>
              <a:ext uri="{FF2B5EF4-FFF2-40B4-BE49-F238E27FC236}">
                <a16:creationId xmlns:a16="http://schemas.microsoft.com/office/drawing/2014/main" id="{C19CDAE1-70E7-49E6-93EB-8F4D4E46D2F4}"/>
              </a:ext>
            </a:extLst>
          </p:cNvPr>
          <p:cNvSpPr/>
          <p:nvPr/>
        </p:nvSpPr>
        <p:spPr bwMode="auto">
          <a:xfrm>
            <a:off x="8114174" y="3573016"/>
            <a:ext cx="1728000" cy="324000"/>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4A4148E-B8B1-4ED4-B4C9-05D9C3191B25}"/>
              </a:ext>
            </a:extLst>
          </p:cNvPr>
          <p:cNvSpPr>
            <a:spLocks noGrp="1" noChangeArrowheads="1"/>
          </p:cNvSpPr>
          <p:nvPr>
            <p:ph type="ctrTitle"/>
          </p:nvPr>
        </p:nvSpPr>
        <p:spPr>
          <a:xfrm>
            <a:off x="200025" y="36513"/>
            <a:ext cx="9145588" cy="871537"/>
          </a:xfrm>
        </p:spPr>
        <p:txBody>
          <a:bodyPr anchor="ctr"/>
          <a:lstStyle/>
          <a:p>
            <a:pPr eaLnBrk="1" hangingPunct="1"/>
            <a:r>
              <a:rPr lang="ja-JP" altLang="en-US"/>
              <a:t>防災プロジェクトについて </a:t>
            </a:r>
            <a:r>
              <a:rPr lang="en-US" altLang="ja-JP"/>
              <a:t>(2/5)</a:t>
            </a:r>
            <a:endParaRPr lang="ja-JP" altLang="en-US"/>
          </a:p>
        </p:txBody>
      </p:sp>
      <p:sp>
        <p:nvSpPr>
          <p:cNvPr id="15363" name="Rectangle 6">
            <a:extLst>
              <a:ext uri="{FF2B5EF4-FFF2-40B4-BE49-F238E27FC236}">
                <a16:creationId xmlns:a16="http://schemas.microsoft.com/office/drawing/2014/main" id="{3DB9A73F-FA48-4F25-A47B-713B455E4EDC}"/>
              </a:ext>
            </a:extLst>
          </p:cNvPr>
          <p:cNvSpPr>
            <a:spLocks noChangeArrowheads="1"/>
          </p:cNvSpPr>
          <p:nvPr/>
        </p:nvSpPr>
        <p:spPr bwMode="auto">
          <a:xfrm>
            <a:off x="9423400" y="6356350"/>
            <a:ext cx="42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1F949E9E-5358-4155-8934-4D6169E3289C}"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5</a:t>
            </a:fld>
            <a:endParaRPr kumimoji="0" lang="en-US" altLang="ja-JP" sz="1800">
              <a:solidFill>
                <a:srgbClr val="000000"/>
              </a:solidFill>
              <a:latin typeface="Tahoma" panose="020B0604030504040204" pitchFamily="34" charset="0"/>
            </a:endParaRPr>
          </a:p>
        </p:txBody>
      </p:sp>
      <p:sp>
        <p:nvSpPr>
          <p:cNvPr id="15364" name="テキスト ボックス 1">
            <a:extLst>
              <a:ext uri="{FF2B5EF4-FFF2-40B4-BE49-F238E27FC236}">
                <a16:creationId xmlns:a16="http://schemas.microsoft.com/office/drawing/2014/main" id="{4930C23E-F4BA-4127-AA6B-0C1A3BB0FC1B}"/>
              </a:ext>
            </a:extLst>
          </p:cNvPr>
          <p:cNvSpPr txBox="1">
            <a:spLocks noChangeArrowheads="1"/>
          </p:cNvSpPr>
          <p:nvPr/>
        </p:nvSpPr>
        <p:spPr bwMode="auto">
          <a:xfrm>
            <a:off x="225425" y="1125538"/>
            <a:ext cx="8852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2400" b="1" dirty="0">
                <a:solidFill>
                  <a:srgbClr val="0000FF"/>
                </a:solidFill>
                <a:latin typeface="ＭＳ ゴシック" panose="020B0609070205080204" pitchFamily="49" charset="-128"/>
                <a:ea typeface="ＭＳ ゴシック" panose="020B0609070205080204" pitchFamily="49" charset="-128"/>
              </a:rPr>
              <a:t>～北関東支部・茨城部会の出前講座　実施状況</a:t>
            </a:r>
            <a:r>
              <a:rPr lang="en-US" altLang="ja-JP" sz="2400" b="1" dirty="0">
                <a:solidFill>
                  <a:srgbClr val="0000FF"/>
                </a:solidFill>
                <a:latin typeface="ＭＳ ゴシック" panose="020B0609070205080204" pitchFamily="49" charset="-128"/>
                <a:ea typeface="ＭＳ ゴシック" panose="020B0609070205080204" pitchFamily="49" charset="-128"/>
              </a:rPr>
              <a:t>(2017</a:t>
            </a:r>
            <a:r>
              <a:rPr lang="ja-JP" altLang="en-US" sz="2400" b="1" dirty="0">
                <a:solidFill>
                  <a:srgbClr val="0000FF"/>
                </a:solidFill>
                <a:latin typeface="ＭＳ ゴシック" panose="020B0609070205080204" pitchFamily="49" charset="-128"/>
                <a:ea typeface="ＭＳ ゴシック" panose="020B0609070205080204" pitchFamily="49" charset="-128"/>
              </a:rPr>
              <a:t>年度</a:t>
            </a:r>
            <a:r>
              <a:rPr lang="en-US" altLang="ja-JP" sz="2400" b="1" dirty="0">
                <a:solidFill>
                  <a:srgbClr val="0000FF"/>
                </a:solidFill>
                <a:latin typeface="ＭＳ ゴシック" panose="020B0609070205080204" pitchFamily="49" charset="-128"/>
                <a:ea typeface="ＭＳ ゴシック" panose="020B0609070205080204" pitchFamily="49" charset="-128"/>
              </a:rPr>
              <a:t>)</a:t>
            </a:r>
            <a:r>
              <a:rPr lang="ja-JP" altLang="en-US" sz="2400" b="1" dirty="0">
                <a:solidFill>
                  <a:srgbClr val="0000FF"/>
                </a:solidFill>
                <a:latin typeface="ＭＳ ゴシック" panose="020B0609070205080204" pitchFamily="49" charset="-128"/>
                <a:ea typeface="ＭＳ ゴシック" panose="020B0609070205080204" pitchFamily="49" charset="-128"/>
              </a:rPr>
              <a:t>～</a:t>
            </a:r>
            <a:endParaRPr lang="en-US" altLang="ja-JP" sz="2400" b="1" dirty="0">
              <a:solidFill>
                <a:srgbClr val="0000FF"/>
              </a:solidFill>
              <a:latin typeface="ＭＳ ゴシック" panose="020B0609070205080204" pitchFamily="49" charset="-128"/>
              <a:ea typeface="ＭＳ ゴシック" panose="020B0609070205080204" pitchFamily="49" charset="-128"/>
            </a:endParaRPr>
          </a:p>
        </p:txBody>
      </p:sp>
      <p:graphicFrame>
        <p:nvGraphicFramePr>
          <p:cNvPr id="3" name="表 3">
            <a:extLst>
              <a:ext uri="{FF2B5EF4-FFF2-40B4-BE49-F238E27FC236}">
                <a16:creationId xmlns:a16="http://schemas.microsoft.com/office/drawing/2014/main" id="{682B0C41-D2F7-4775-91C6-AA08F3F879F6}"/>
              </a:ext>
            </a:extLst>
          </p:cNvPr>
          <p:cNvGraphicFramePr>
            <a:graphicFrameLocks noGrp="1"/>
          </p:cNvGraphicFramePr>
          <p:nvPr>
            <p:extLst>
              <p:ext uri="{D42A27DB-BD31-4B8C-83A1-F6EECF244321}">
                <p14:modId xmlns:p14="http://schemas.microsoft.com/office/powerpoint/2010/main" val="1872439194"/>
              </p:ext>
            </p:extLst>
          </p:nvPr>
        </p:nvGraphicFramePr>
        <p:xfrm>
          <a:off x="164243" y="1804691"/>
          <a:ext cx="9577513" cy="3971926"/>
        </p:xfrm>
        <a:graphic>
          <a:graphicData uri="http://schemas.openxmlformats.org/drawingml/2006/table">
            <a:tbl>
              <a:tblPr firstRow="1" bandRow="1">
                <a:tableStyleId>{ED083AE6-46FA-4A59-8FB0-9F97EB10719F}</a:tableStyleId>
              </a:tblPr>
              <a:tblGrid>
                <a:gridCol w="1116349">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3060564">
                  <a:extLst>
                    <a:ext uri="{9D8B030D-6E8A-4147-A177-3AD203B41FA5}">
                      <a16:colId xmlns:a16="http://schemas.microsoft.com/office/drawing/2014/main" val="20003"/>
                    </a:ext>
                  </a:extLst>
                </a:gridCol>
              </a:tblGrid>
              <a:tr h="457258">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日時</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場所</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対象</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参加した会員</a:t>
                      </a:r>
                    </a:p>
                  </a:txBody>
                  <a:tcPr marL="91445" marR="91445" marT="45739" marB="45739" anchor="ctr"/>
                </a:tc>
                <a:extLst>
                  <a:ext uri="{0D108BD9-81ED-4DB2-BD59-A6C34878D82A}">
                    <a16:rowId xmlns:a16="http://schemas.microsoft.com/office/drawing/2014/main" val="10000"/>
                  </a:ext>
                </a:extLst>
              </a:tr>
              <a:tr h="878667">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8/23</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水戸地方気象台</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県内の防災・教育</a:t>
                      </a:r>
                    </a:p>
                    <a:p>
                      <a:pPr algn="ctr"/>
                      <a:r>
                        <a:rPr kumimoji="1" lang="ja-JP" altLang="en-US" sz="2000" b="1" dirty="0">
                          <a:latin typeface="ＭＳ Ｐゴシック" panose="020B0600070205080204" pitchFamily="50" charset="-128"/>
                          <a:ea typeface="ＭＳ Ｐゴシック" panose="020B0600070205080204" pitchFamily="50" charset="-128"/>
                        </a:rPr>
                        <a:t>・マスコミ関係者</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太田宏・山本朝男</a:t>
                      </a:r>
                    </a:p>
                    <a:p>
                      <a:pPr algn="ctr"/>
                      <a:r>
                        <a:rPr kumimoji="1" lang="ja-JP" altLang="en-US" sz="2000" b="1" dirty="0">
                          <a:latin typeface="ＭＳ Ｐゴシック" panose="020B0600070205080204" pitchFamily="50" charset="-128"/>
                          <a:ea typeface="ＭＳ Ｐゴシック" panose="020B0600070205080204" pitchFamily="50" charset="-128"/>
                        </a:rPr>
                        <a:t>・佐藤敦子・</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前田安生</a:t>
                      </a:r>
                    </a:p>
                  </a:txBody>
                  <a:tcPr marL="91445" marR="91445" marT="45739" marB="45739" anchor="ctr">
                    <a:noFill/>
                  </a:tcPr>
                </a:tc>
                <a:extLst>
                  <a:ext uri="{0D108BD9-81ED-4DB2-BD59-A6C34878D82A}">
                    <a16:rowId xmlns:a16="http://schemas.microsoft.com/office/drawing/2014/main" val="10001"/>
                  </a:ext>
                </a:extLst>
              </a:tr>
              <a:tr h="878667">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12/4</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石岡市立</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八郷中学校</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生徒</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太田宏・佐藤敦子</a:t>
                      </a:r>
                    </a:p>
                  </a:txBody>
                  <a:tcPr marL="91445" marR="91445" marT="45739" marB="45739" anchor="ctr"/>
                </a:tc>
                <a:extLst>
                  <a:ext uri="{0D108BD9-81ED-4DB2-BD59-A6C34878D82A}">
                    <a16:rowId xmlns:a16="http://schemas.microsoft.com/office/drawing/2014/main" val="10002"/>
                  </a:ext>
                </a:extLst>
              </a:tr>
              <a:tr h="878667">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1/28</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かすみがうら市</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中地区公民館</a:t>
                      </a:r>
                    </a:p>
                  </a:txBody>
                  <a:tcPr marL="91445" marR="91445" marT="45739" marB="45739" anchor="ctr">
                    <a:noFill/>
                  </a:tcPr>
                </a:tc>
                <a:tc>
                  <a:txBody>
                    <a:bodyPr/>
                    <a:lstStyle/>
                    <a:p>
                      <a:pPr algn="ctr"/>
                      <a:r>
                        <a:rPr kumimoji="1" lang="zh-TW" altLang="en-US" sz="2000" b="1" dirty="0">
                          <a:latin typeface="ＭＳ Ｐゴシック" panose="020B0600070205080204" pitchFamily="50" charset="-128"/>
                          <a:ea typeface="ＭＳ Ｐゴシック" panose="020B0600070205080204" pitchFamily="50" charset="-128"/>
                        </a:rPr>
                        <a:t>地域防災関係者</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太田宏・山本朝男</a:t>
                      </a:r>
                    </a:p>
                    <a:p>
                      <a:pPr algn="ctr"/>
                      <a:r>
                        <a:rPr kumimoji="1" lang="ja-JP" altLang="en-US" sz="2000" b="1" dirty="0">
                          <a:latin typeface="ＭＳ Ｐゴシック" panose="020B0600070205080204" pitchFamily="50" charset="-128"/>
                          <a:ea typeface="ＭＳ Ｐゴシック" panose="020B0600070205080204" pitchFamily="50" charset="-128"/>
                        </a:rPr>
                        <a:t>・佐藤敦子</a:t>
                      </a:r>
                    </a:p>
                  </a:txBody>
                  <a:tcPr marL="91445" marR="91445" marT="45739" marB="45739" anchor="ctr">
                    <a:noFill/>
                  </a:tcPr>
                </a:tc>
                <a:extLst>
                  <a:ext uri="{0D108BD9-81ED-4DB2-BD59-A6C34878D82A}">
                    <a16:rowId xmlns:a16="http://schemas.microsoft.com/office/drawing/2014/main" val="10003"/>
                  </a:ext>
                </a:extLst>
              </a:tr>
              <a:tr h="878667">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2/10</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ワークプラザ勝田</a:t>
                      </a:r>
                    </a:p>
                    <a:p>
                      <a:pPr algn="ctr"/>
                      <a:r>
                        <a:rPr kumimoji="1" lang="en-US" altLang="ja-JP" sz="2000" b="1" dirty="0">
                          <a:latin typeface="ＭＳ Ｐゴシック" panose="020B0600070205080204" pitchFamily="50" charset="-128"/>
                          <a:ea typeface="ＭＳ Ｐゴシック" panose="020B0600070205080204" pitchFamily="50" charset="-128"/>
                        </a:rPr>
                        <a:t>(</a:t>
                      </a:r>
                      <a:r>
                        <a:rPr kumimoji="1" lang="ja-JP" altLang="en-US" sz="2000" b="1" dirty="0">
                          <a:latin typeface="ＭＳ Ｐゴシック" panose="020B0600070205080204" pitchFamily="50" charset="-128"/>
                          <a:ea typeface="ＭＳ Ｐゴシック" panose="020B0600070205080204" pitchFamily="50" charset="-128"/>
                        </a:rPr>
                        <a:t>ひたちなか市</a:t>
                      </a:r>
                      <a:r>
                        <a:rPr kumimoji="1" lang="en-US" altLang="ja-JP" sz="2000" b="1" dirty="0">
                          <a:latin typeface="ＭＳ Ｐゴシック" panose="020B0600070205080204" pitchFamily="50" charset="-128"/>
                          <a:ea typeface="ＭＳ Ｐゴシック" panose="020B0600070205080204" pitchFamily="50" charset="-128"/>
                        </a:rPr>
                        <a:t>)</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「いばらき防災大学」</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太田宏・佐藤敦子</a:t>
                      </a:r>
                    </a:p>
                    <a:p>
                      <a:pPr algn="ctr"/>
                      <a:r>
                        <a:rPr kumimoji="1" lang="ja-JP" altLang="en-US" sz="2000" b="1" dirty="0">
                          <a:latin typeface="ＭＳ Ｐゴシック" panose="020B0600070205080204" pitchFamily="50" charset="-128"/>
                          <a:ea typeface="ＭＳ Ｐゴシック" panose="020B0600070205080204" pitchFamily="50" charset="-128"/>
                        </a:rPr>
                        <a:t>・山本朝男・</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猪瀬真</a:t>
                      </a:r>
                    </a:p>
                  </a:txBody>
                  <a:tcPr marL="91445" marR="91445" marT="45739" marB="45739" anchor="ct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982B795-C3D8-4BBD-8966-CA8B528F6930}"/>
              </a:ext>
            </a:extLst>
          </p:cNvPr>
          <p:cNvSpPr>
            <a:spLocks noGrp="1" noChangeArrowheads="1"/>
          </p:cNvSpPr>
          <p:nvPr>
            <p:ph type="ctrTitle"/>
          </p:nvPr>
        </p:nvSpPr>
        <p:spPr>
          <a:xfrm>
            <a:off x="200025" y="36513"/>
            <a:ext cx="9145588" cy="871537"/>
          </a:xfrm>
        </p:spPr>
        <p:txBody>
          <a:bodyPr anchor="ctr"/>
          <a:lstStyle/>
          <a:p>
            <a:pPr eaLnBrk="1" hangingPunct="1"/>
            <a:r>
              <a:rPr lang="ja-JP" altLang="en-US"/>
              <a:t>防災プロジェクトについて </a:t>
            </a:r>
            <a:r>
              <a:rPr lang="en-US" altLang="ja-JP"/>
              <a:t>(3/5)</a:t>
            </a:r>
            <a:endParaRPr lang="ja-JP" altLang="en-US"/>
          </a:p>
        </p:txBody>
      </p:sp>
      <p:sp>
        <p:nvSpPr>
          <p:cNvPr id="17411" name="Rectangle 6">
            <a:extLst>
              <a:ext uri="{FF2B5EF4-FFF2-40B4-BE49-F238E27FC236}">
                <a16:creationId xmlns:a16="http://schemas.microsoft.com/office/drawing/2014/main" id="{DA4156F5-CEC2-4900-9044-B1D69ED1F1BB}"/>
              </a:ext>
            </a:extLst>
          </p:cNvPr>
          <p:cNvSpPr>
            <a:spLocks noChangeArrowheads="1"/>
          </p:cNvSpPr>
          <p:nvPr/>
        </p:nvSpPr>
        <p:spPr bwMode="auto">
          <a:xfrm>
            <a:off x="9423400" y="6356350"/>
            <a:ext cx="42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ABAA428A-DAAF-43F0-A36B-E43ADB61FB4F}"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6</a:t>
            </a:fld>
            <a:endParaRPr kumimoji="0" lang="en-US" altLang="ja-JP" sz="1800">
              <a:solidFill>
                <a:srgbClr val="000000"/>
              </a:solidFill>
              <a:latin typeface="Tahoma" panose="020B0604030504040204" pitchFamily="34" charset="0"/>
            </a:endParaRPr>
          </a:p>
        </p:txBody>
      </p:sp>
      <p:sp>
        <p:nvSpPr>
          <p:cNvPr id="17412" name="テキスト ボックス 1">
            <a:extLst>
              <a:ext uri="{FF2B5EF4-FFF2-40B4-BE49-F238E27FC236}">
                <a16:creationId xmlns:a16="http://schemas.microsoft.com/office/drawing/2014/main" id="{C1FC5ABE-6B23-46F7-B760-F9CD8E44974F}"/>
              </a:ext>
            </a:extLst>
          </p:cNvPr>
          <p:cNvSpPr txBox="1">
            <a:spLocks noChangeArrowheads="1"/>
          </p:cNvSpPr>
          <p:nvPr/>
        </p:nvSpPr>
        <p:spPr bwMode="auto">
          <a:xfrm>
            <a:off x="225425" y="1052736"/>
            <a:ext cx="8852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2400" b="1" dirty="0">
                <a:solidFill>
                  <a:srgbClr val="0000FF"/>
                </a:solidFill>
                <a:latin typeface="ＭＳ ゴシック" panose="020B0609070205080204" pitchFamily="49" charset="-128"/>
                <a:ea typeface="ＭＳ ゴシック" panose="020B0609070205080204" pitchFamily="49" charset="-128"/>
              </a:rPr>
              <a:t>～北関東支部・茨城部会の出前講座　実施状況</a:t>
            </a:r>
            <a:r>
              <a:rPr lang="en-US" altLang="ja-JP" sz="2400" b="1" dirty="0">
                <a:solidFill>
                  <a:srgbClr val="0000FF"/>
                </a:solidFill>
                <a:latin typeface="ＭＳ ゴシック" panose="020B0609070205080204" pitchFamily="49" charset="-128"/>
                <a:ea typeface="ＭＳ ゴシック" panose="020B0609070205080204" pitchFamily="49" charset="-128"/>
              </a:rPr>
              <a:t>(2018</a:t>
            </a:r>
            <a:r>
              <a:rPr lang="ja-JP" altLang="en-US" sz="2400" b="1" dirty="0">
                <a:solidFill>
                  <a:srgbClr val="0000FF"/>
                </a:solidFill>
                <a:latin typeface="ＭＳ ゴシック" panose="020B0609070205080204" pitchFamily="49" charset="-128"/>
                <a:ea typeface="ＭＳ ゴシック" panose="020B0609070205080204" pitchFamily="49" charset="-128"/>
              </a:rPr>
              <a:t>年度</a:t>
            </a:r>
            <a:r>
              <a:rPr lang="en-US" altLang="ja-JP" sz="2400" b="1" dirty="0">
                <a:solidFill>
                  <a:srgbClr val="0000FF"/>
                </a:solidFill>
                <a:latin typeface="ＭＳ ゴシック" panose="020B0609070205080204" pitchFamily="49" charset="-128"/>
                <a:ea typeface="ＭＳ ゴシック" panose="020B0609070205080204" pitchFamily="49" charset="-128"/>
              </a:rPr>
              <a:t>)</a:t>
            </a:r>
            <a:r>
              <a:rPr lang="ja-JP" altLang="en-US" sz="2400" b="1" dirty="0">
                <a:solidFill>
                  <a:srgbClr val="0000FF"/>
                </a:solidFill>
                <a:latin typeface="ＭＳ ゴシック" panose="020B0609070205080204" pitchFamily="49" charset="-128"/>
                <a:ea typeface="ＭＳ ゴシック" panose="020B0609070205080204" pitchFamily="49" charset="-128"/>
              </a:rPr>
              <a:t>～</a:t>
            </a:r>
            <a:endParaRPr lang="en-US" altLang="ja-JP" sz="2400" b="1" dirty="0">
              <a:solidFill>
                <a:srgbClr val="0000FF"/>
              </a:solidFill>
              <a:latin typeface="ＭＳ ゴシック" panose="020B0609070205080204" pitchFamily="49" charset="-128"/>
              <a:ea typeface="ＭＳ ゴシック" panose="020B0609070205080204" pitchFamily="49" charset="-128"/>
            </a:endParaRPr>
          </a:p>
        </p:txBody>
      </p:sp>
      <p:graphicFrame>
        <p:nvGraphicFramePr>
          <p:cNvPr id="3" name="表 3">
            <a:extLst>
              <a:ext uri="{FF2B5EF4-FFF2-40B4-BE49-F238E27FC236}">
                <a16:creationId xmlns:a16="http://schemas.microsoft.com/office/drawing/2014/main" id="{2689F720-CEE1-41FF-9C8C-14CA326BD59A}"/>
              </a:ext>
            </a:extLst>
          </p:cNvPr>
          <p:cNvGraphicFramePr>
            <a:graphicFrameLocks noGrp="1"/>
          </p:cNvGraphicFramePr>
          <p:nvPr>
            <p:extLst>
              <p:ext uri="{D42A27DB-BD31-4B8C-83A1-F6EECF244321}">
                <p14:modId xmlns:p14="http://schemas.microsoft.com/office/powerpoint/2010/main" val="124110634"/>
              </p:ext>
            </p:extLst>
          </p:nvPr>
        </p:nvGraphicFramePr>
        <p:xfrm>
          <a:off x="164243" y="1484784"/>
          <a:ext cx="9577513" cy="5163141"/>
        </p:xfrm>
        <a:graphic>
          <a:graphicData uri="http://schemas.openxmlformats.org/drawingml/2006/table">
            <a:tbl>
              <a:tblPr firstRow="1" bandRow="1">
                <a:tableStyleId>{ED083AE6-46FA-4A59-8FB0-9F97EB10719F}</a:tableStyleId>
              </a:tblPr>
              <a:tblGrid>
                <a:gridCol w="1044341">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3276588">
                  <a:extLst>
                    <a:ext uri="{9D8B030D-6E8A-4147-A177-3AD203B41FA5}">
                      <a16:colId xmlns:a16="http://schemas.microsoft.com/office/drawing/2014/main" val="20003"/>
                    </a:ext>
                  </a:extLst>
                </a:gridCol>
              </a:tblGrid>
              <a:tr h="385099">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日時</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場所</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対象</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参加した会員</a:t>
                      </a:r>
                    </a:p>
                  </a:txBody>
                  <a:tcPr marL="91445" marR="91445" marT="45739" marB="45739" anchor="ctr"/>
                </a:tc>
                <a:extLst>
                  <a:ext uri="{0D108BD9-81ED-4DB2-BD59-A6C34878D82A}">
                    <a16:rowId xmlns:a16="http://schemas.microsoft.com/office/drawing/2014/main" val="10000"/>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7/8</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筑波学院大学</a:t>
                      </a:r>
                    </a:p>
                    <a:p>
                      <a:pPr algn="ctr"/>
                      <a:r>
                        <a:rPr kumimoji="1" lang="en-US" altLang="ja-JP" sz="2000" b="1" dirty="0">
                          <a:latin typeface="ＭＳ Ｐゴシック" panose="020B0600070205080204" pitchFamily="50" charset="-128"/>
                          <a:ea typeface="ＭＳ Ｐゴシック" panose="020B0600070205080204" pitchFamily="50" charset="-128"/>
                        </a:rPr>
                        <a:t>(</a:t>
                      </a:r>
                      <a:r>
                        <a:rPr kumimoji="1" lang="ja-JP" altLang="en-US" sz="2000" b="1" dirty="0">
                          <a:latin typeface="ＭＳ Ｐゴシック" panose="020B0600070205080204" pitchFamily="50" charset="-128"/>
                          <a:ea typeface="ＭＳ Ｐゴシック" panose="020B0600070205080204" pitchFamily="50" charset="-128"/>
                        </a:rPr>
                        <a:t>つくば市</a:t>
                      </a:r>
                      <a:r>
                        <a:rPr kumimoji="1" lang="en-US" altLang="ja-JP" sz="2000" b="1" dirty="0">
                          <a:latin typeface="ＭＳ Ｐゴシック" panose="020B0600070205080204" pitchFamily="50" charset="-128"/>
                          <a:ea typeface="ＭＳ Ｐゴシック" panose="020B0600070205080204" pitchFamily="50" charset="-128"/>
                        </a:rPr>
                        <a:t>)</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「いばらき防災大学」</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太田宏・佐藤敦子・</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猪瀬真</a:t>
                      </a:r>
                      <a:endParaRPr kumimoji="1" lang="en-US" altLang="ja-JP" sz="2000" b="1" dirty="0">
                        <a:solidFill>
                          <a:srgbClr val="0000FF"/>
                        </a:solidFill>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・湯下慎一・加納正俊</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・湯木祥己</a:t>
                      </a:r>
                    </a:p>
                  </a:txBody>
                  <a:tcPr marL="91445" marR="91445" marT="45739" marB="45739" anchor="ctr">
                    <a:noFill/>
                  </a:tcPr>
                </a:tc>
                <a:extLst>
                  <a:ext uri="{0D108BD9-81ED-4DB2-BD59-A6C34878D82A}">
                    <a16:rowId xmlns:a16="http://schemas.microsoft.com/office/drawing/2014/main" val="10001"/>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7/25</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茨城県庁</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災害対策室</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県内の防災関係者</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太田宏・佐藤敦子・</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猪瀬真</a:t>
                      </a:r>
                      <a:endParaRPr kumimoji="1" lang="en-US" altLang="ja-JP" sz="2000" b="1" dirty="0">
                        <a:solidFill>
                          <a:srgbClr val="0000FF"/>
                        </a:solidFill>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前田安生</a:t>
                      </a:r>
                      <a:r>
                        <a:rPr kumimoji="1" lang="ja-JP" altLang="en-US" sz="2000" b="1" dirty="0">
                          <a:latin typeface="ＭＳ Ｐゴシック" panose="020B0600070205080204" pitchFamily="50" charset="-128"/>
                          <a:ea typeface="ＭＳ Ｐゴシック" panose="020B0600070205080204" pitchFamily="50" charset="-128"/>
                        </a:rPr>
                        <a:t>・儘田裕司</a:t>
                      </a:r>
                    </a:p>
                  </a:txBody>
                  <a:tcPr marL="91445" marR="91445" marT="45739" marB="45739" anchor="ctr"/>
                </a:tc>
                <a:extLst>
                  <a:ext uri="{0D108BD9-81ED-4DB2-BD59-A6C34878D82A}">
                    <a16:rowId xmlns:a16="http://schemas.microsoft.com/office/drawing/2014/main" val="10002"/>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7/28</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1800" b="1" dirty="0">
                          <a:latin typeface="ＭＳ Ｐゴシック" panose="020B0600070205080204" pitchFamily="50" charset="-128"/>
                          <a:ea typeface="ＭＳ Ｐゴシック" panose="020B0600070205080204" pitchFamily="50" charset="-128"/>
                        </a:rPr>
                        <a:t>日立市宮田交流センター</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宮田地区　子供会</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太田宏・山本朝男・佐藤朝美</a:t>
                      </a:r>
                    </a:p>
                  </a:txBody>
                  <a:tcPr marL="91445" marR="91445" marT="45739" marB="45739" anchor="ctr">
                    <a:noFill/>
                  </a:tcPr>
                </a:tc>
                <a:extLst>
                  <a:ext uri="{0D108BD9-81ED-4DB2-BD59-A6C34878D82A}">
                    <a16:rowId xmlns:a16="http://schemas.microsoft.com/office/drawing/2014/main" val="10003"/>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10/7</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鹿行生涯学習センター</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サイエンス</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フェスティバル参加者</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太田宏・瀧家透・</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樋口恵一</a:t>
                      </a:r>
                    </a:p>
                  </a:txBody>
                  <a:tcPr marL="91445" marR="91445" marT="45739" marB="45739" anchor="ctr"/>
                </a:tc>
                <a:extLst>
                  <a:ext uri="{0D108BD9-81ED-4DB2-BD59-A6C34878D82A}">
                    <a16:rowId xmlns:a16="http://schemas.microsoft.com/office/drawing/2014/main" val="10004"/>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12/6</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茨城県トラック協会</a:t>
                      </a:r>
                    </a:p>
                    <a:p>
                      <a:pPr algn="ctr"/>
                      <a:r>
                        <a:rPr kumimoji="1" lang="en-US" altLang="ja-JP" sz="2000" b="1" dirty="0">
                          <a:latin typeface="ＭＳ Ｐゴシック" panose="020B0600070205080204" pitchFamily="50" charset="-128"/>
                          <a:ea typeface="ＭＳ Ｐゴシック" panose="020B0600070205080204" pitchFamily="50" charset="-128"/>
                        </a:rPr>
                        <a:t>(</a:t>
                      </a:r>
                      <a:r>
                        <a:rPr kumimoji="1" lang="ja-JP" altLang="en-US" sz="2000" b="1" dirty="0">
                          <a:latin typeface="ＭＳ Ｐゴシック" panose="020B0600070205080204" pitchFamily="50" charset="-128"/>
                          <a:ea typeface="ＭＳ Ｐゴシック" panose="020B0600070205080204" pitchFamily="50" charset="-128"/>
                        </a:rPr>
                        <a:t>水戸市</a:t>
                      </a:r>
                      <a:r>
                        <a:rPr kumimoji="1" lang="en-US" altLang="ja-JP" sz="2000" b="1" dirty="0">
                          <a:latin typeface="ＭＳ Ｐゴシック" panose="020B0600070205080204" pitchFamily="50" charset="-128"/>
                          <a:ea typeface="ＭＳ Ｐゴシック" panose="020B0600070205080204" pitchFamily="50" charset="-128"/>
                        </a:rPr>
                        <a:t>)</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あいおいニッセイ同和（株）関係者</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a:t>
                      </a:r>
                    </a:p>
                  </a:txBody>
                  <a:tcPr marL="91445" marR="91445" marT="45739" marB="45739" anchor="ctr">
                    <a:noFill/>
                  </a:tcPr>
                </a:tc>
                <a:extLst>
                  <a:ext uri="{0D108BD9-81ED-4DB2-BD59-A6C34878D82A}">
                    <a16:rowId xmlns:a16="http://schemas.microsoft.com/office/drawing/2014/main" val="99757891"/>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2/3</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茨城大学工学部</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en-US" altLang="ja-JP" sz="2000" b="1" dirty="0">
                          <a:latin typeface="ＭＳ Ｐゴシック" panose="020B0600070205080204" pitchFamily="50" charset="-128"/>
                          <a:ea typeface="ＭＳ Ｐゴシック" panose="020B0600070205080204" pitchFamily="50" charset="-128"/>
                        </a:rPr>
                        <a:t>(</a:t>
                      </a:r>
                      <a:r>
                        <a:rPr kumimoji="1" lang="ja-JP" altLang="en-US" sz="2000" b="1" dirty="0">
                          <a:latin typeface="ＭＳ Ｐゴシック" panose="020B0600070205080204" pitchFamily="50" charset="-128"/>
                          <a:ea typeface="ＭＳ Ｐゴシック" panose="020B0600070205080204" pitchFamily="50" charset="-128"/>
                        </a:rPr>
                        <a:t>日立市</a:t>
                      </a:r>
                      <a:r>
                        <a:rPr kumimoji="1" lang="en-US" altLang="ja-JP" sz="2000" b="1" dirty="0">
                          <a:latin typeface="ＭＳ Ｐゴシック" panose="020B0600070205080204" pitchFamily="50" charset="-128"/>
                          <a:ea typeface="ＭＳ Ｐゴシック" panose="020B0600070205080204" pitchFamily="50" charset="-128"/>
                        </a:rPr>
                        <a:t>)</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「いばらき防災大学」</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太田宏・山本朝男・佐藤敦子</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・佐藤朝美・</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猪瀬真</a:t>
                      </a:r>
                    </a:p>
                  </a:txBody>
                  <a:tcPr marL="91445" marR="91445" marT="45739" marB="45739" anchor="ctr"/>
                </a:tc>
                <a:extLst>
                  <a:ext uri="{0D108BD9-81ED-4DB2-BD59-A6C34878D82A}">
                    <a16:rowId xmlns:a16="http://schemas.microsoft.com/office/drawing/2014/main" val="3299924712"/>
                  </a:ext>
                </a:extLst>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85D3ADB-3B6E-48D2-A788-B797120241DC}"/>
              </a:ext>
            </a:extLst>
          </p:cNvPr>
          <p:cNvSpPr>
            <a:spLocks noGrp="1" noChangeArrowheads="1"/>
          </p:cNvSpPr>
          <p:nvPr>
            <p:ph type="ctrTitle"/>
          </p:nvPr>
        </p:nvSpPr>
        <p:spPr>
          <a:xfrm>
            <a:off x="200025" y="36513"/>
            <a:ext cx="9145588" cy="871537"/>
          </a:xfrm>
        </p:spPr>
        <p:txBody>
          <a:bodyPr anchor="ctr"/>
          <a:lstStyle/>
          <a:p>
            <a:pPr eaLnBrk="1" hangingPunct="1"/>
            <a:r>
              <a:rPr lang="ja-JP" altLang="en-US"/>
              <a:t>防災プロジェクトについて </a:t>
            </a:r>
            <a:r>
              <a:rPr lang="en-US" altLang="ja-JP"/>
              <a:t>(4/5)</a:t>
            </a:r>
            <a:endParaRPr lang="ja-JP" altLang="en-US"/>
          </a:p>
        </p:txBody>
      </p:sp>
      <p:sp>
        <p:nvSpPr>
          <p:cNvPr id="19459" name="Rectangle 6">
            <a:extLst>
              <a:ext uri="{FF2B5EF4-FFF2-40B4-BE49-F238E27FC236}">
                <a16:creationId xmlns:a16="http://schemas.microsoft.com/office/drawing/2014/main" id="{EB6EC076-4615-454B-9ED5-D7CC0ACD1DFE}"/>
              </a:ext>
            </a:extLst>
          </p:cNvPr>
          <p:cNvSpPr>
            <a:spLocks noChangeArrowheads="1"/>
          </p:cNvSpPr>
          <p:nvPr/>
        </p:nvSpPr>
        <p:spPr bwMode="auto">
          <a:xfrm>
            <a:off x="9423400" y="6356350"/>
            <a:ext cx="42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9F87EF6E-D8A5-4737-8515-B616E31C6D46}"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7</a:t>
            </a:fld>
            <a:endParaRPr kumimoji="0" lang="en-US" altLang="ja-JP" sz="1800">
              <a:solidFill>
                <a:srgbClr val="000000"/>
              </a:solidFill>
              <a:latin typeface="Tahoma" panose="020B0604030504040204" pitchFamily="34" charset="0"/>
            </a:endParaRPr>
          </a:p>
        </p:txBody>
      </p:sp>
      <p:sp>
        <p:nvSpPr>
          <p:cNvPr id="19460" name="テキスト ボックス 1">
            <a:extLst>
              <a:ext uri="{FF2B5EF4-FFF2-40B4-BE49-F238E27FC236}">
                <a16:creationId xmlns:a16="http://schemas.microsoft.com/office/drawing/2014/main" id="{29E3CB0E-5639-410E-9185-D1A17D2E8001}"/>
              </a:ext>
            </a:extLst>
          </p:cNvPr>
          <p:cNvSpPr txBox="1">
            <a:spLocks noChangeArrowheads="1"/>
          </p:cNvSpPr>
          <p:nvPr/>
        </p:nvSpPr>
        <p:spPr bwMode="auto">
          <a:xfrm>
            <a:off x="225425" y="1125538"/>
            <a:ext cx="8852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2400" b="1" dirty="0">
                <a:solidFill>
                  <a:srgbClr val="0000FF"/>
                </a:solidFill>
                <a:latin typeface="ＭＳ ゴシック" panose="020B0609070205080204" pitchFamily="49" charset="-128"/>
                <a:ea typeface="ＭＳ ゴシック" panose="020B0609070205080204" pitchFamily="49" charset="-128"/>
              </a:rPr>
              <a:t>～北関東支部・茨城部会の出前講座　実施状況</a:t>
            </a:r>
            <a:r>
              <a:rPr lang="en-US" altLang="ja-JP" sz="2400" b="1" dirty="0">
                <a:solidFill>
                  <a:srgbClr val="0000FF"/>
                </a:solidFill>
                <a:latin typeface="ＭＳ ゴシック" panose="020B0609070205080204" pitchFamily="49" charset="-128"/>
                <a:ea typeface="ＭＳ ゴシック" panose="020B0609070205080204" pitchFamily="49" charset="-128"/>
              </a:rPr>
              <a:t>(2019</a:t>
            </a:r>
            <a:r>
              <a:rPr lang="ja-JP" altLang="en-US" sz="2400" b="1" dirty="0">
                <a:solidFill>
                  <a:srgbClr val="0000FF"/>
                </a:solidFill>
                <a:latin typeface="ＭＳ ゴシック" panose="020B0609070205080204" pitchFamily="49" charset="-128"/>
                <a:ea typeface="ＭＳ ゴシック" panose="020B0609070205080204" pitchFamily="49" charset="-128"/>
              </a:rPr>
              <a:t>年度</a:t>
            </a:r>
            <a:r>
              <a:rPr lang="en-US" altLang="ja-JP" sz="2400" b="1" dirty="0">
                <a:solidFill>
                  <a:srgbClr val="0000FF"/>
                </a:solidFill>
                <a:latin typeface="ＭＳ ゴシック" panose="020B0609070205080204" pitchFamily="49" charset="-128"/>
                <a:ea typeface="ＭＳ ゴシック" panose="020B0609070205080204" pitchFamily="49" charset="-128"/>
              </a:rPr>
              <a:t>)</a:t>
            </a:r>
            <a:r>
              <a:rPr lang="ja-JP" altLang="en-US" sz="2400" b="1" dirty="0">
                <a:solidFill>
                  <a:srgbClr val="0000FF"/>
                </a:solidFill>
                <a:latin typeface="ＭＳ ゴシック" panose="020B0609070205080204" pitchFamily="49" charset="-128"/>
                <a:ea typeface="ＭＳ ゴシック" panose="020B0609070205080204" pitchFamily="49" charset="-128"/>
              </a:rPr>
              <a:t>～</a:t>
            </a:r>
            <a:endParaRPr lang="en-US" altLang="ja-JP" sz="2400" b="1" dirty="0">
              <a:solidFill>
                <a:srgbClr val="0000FF"/>
              </a:solidFill>
              <a:latin typeface="ＭＳ ゴシック" panose="020B0609070205080204" pitchFamily="49" charset="-128"/>
              <a:ea typeface="ＭＳ ゴシック" panose="020B0609070205080204" pitchFamily="49" charset="-128"/>
            </a:endParaRPr>
          </a:p>
        </p:txBody>
      </p:sp>
      <p:graphicFrame>
        <p:nvGraphicFramePr>
          <p:cNvPr id="3" name="表 3">
            <a:extLst>
              <a:ext uri="{FF2B5EF4-FFF2-40B4-BE49-F238E27FC236}">
                <a16:creationId xmlns:a16="http://schemas.microsoft.com/office/drawing/2014/main" id="{9954C97F-42F6-433B-A0F5-8D247D8EC4E0}"/>
              </a:ext>
            </a:extLst>
          </p:cNvPr>
          <p:cNvGraphicFramePr>
            <a:graphicFrameLocks noGrp="1"/>
          </p:cNvGraphicFramePr>
          <p:nvPr>
            <p:extLst>
              <p:ext uri="{D42A27DB-BD31-4B8C-83A1-F6EECF244321}">
                <p14:modId xmlns:p14="http://schemas.microsoft.com/office/powerpoint/2010/main" val="3736899159"/>
              </p:ext>
            </p:extLst>
          </p:nvPr>
        </p:nvGraphicFramePr>
        <p:xfrm>
          <a:off x="164243" y="1804691"/>
          <a:ext cx="9577513" cy="4384209"/>
        </p:xfrm>
        <a:graphic>
          <a:graphicData uri="http://schemas.openxmlformats.org/drawingml/2006/table">
            <a:tbl>
              <a:tblPr firstRow="1" bandRow="1">
                <a:tableStyleId>{ED083AE6-46FA-4A59-8FB0-9F97EB10719F}</a:tableStyleId>
              </a:tblPr>
              <a:tblGrid>
                <a:gridCol w="972333">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gridCol w="3276588">
                  <a:extLst>
                    <a:ext uri="{9D8B030D-6E8A-4147-A177-3AD203B41FA5}">
                      <a16:colId xmlns:a16="http://schemas.microsoft.com/office/drawing/2014/main" val="20003"/>
                    </a:ext>
                  </a:extLst>
                </a:gridCol>
              </a:tblGrid>
              <a:tr h="385099">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日時</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場所</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対象</a:t>
                      </a:r>
                    </a:p>
                  </a:txBody>
                  <a:tcPr marL="91445" marR="91445" marT="45739" marB="45739" anchor="ctr"/>
                </a:tc>
                <a:tc>
                  <a:txBody>
                    <a:bodyPr/>
                    <a:lstStyle/>
                    <a:p>
                      <a:pPr algn="ctr"/>
                      <a:r>
                        <a:rPr kumimoji="1" lang="ja-JP" altLang="en-US" sz="2400" b="1" dirty="0">
                          <a:latin typeface="ＭＳ Ｐゴシック" panose="020B0600070205080204" pitchFamily="50" charset="-128"/>
                          <a:ea typeface="ＭＳ Ｐゴシック" panose="020B0600070205080204" pitchFamily="50" charset="-128"/>
                        </a:rPr>
                        <a:t>参加した会員</a:t>
                      </a:r>
                    </a:p>
                  </a:txBody>
                  <a:tcPr marL="91445" marR="91445" marT="45739" marB="45739" anchor="ctr"/>
                </a:tc>
                <a:extLst>
                  <a:ext uri="{0D108BD9-81ED-4DB2-BD59-A6C34878D82A}">
                    <a16:rowId xmlns:a16="http://schemas.microsoft.com/office/drawing/2014/main" val="10000"/>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7/14</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鹿嶋勤労文化会館</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「いばらき防災大学」</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太田宏・佐藤敦子</a:t>
                      </a:r>
                    </a:p>
                    <a:p>
                      <a:pPr algn="ctr"/>
                      <a:r>
                        <a:rPr kumimoji="1" lang="ja-JP" altLang="en-US" sz="2000" b="1" dirty="0">
                          <a:latin typeface="ＭＳ Ｐゴシック" panose="020B0600070205080204" pitchFamily="50" charset="-128"/>
                          <a:ea typeface="ＭＳ Ｐゴシック" panose="020B0600070205080204" pitchFamily="50" charset="-128"/>
                        </a:rPr>
                        <a:t>・湯下慎一・</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樋口恵一</a:t>
                      </a:r>
                    </a:p>
                  </a:txBody>
                  <a:tcPr marL="91445" marR="91445" marT="45739" marB="45739" anchor="ctr">
                    <a:noFill/>
                  </a:tcPr>
                </a:tc>
                <a:extLst>
                  <a:ext uri="{0D108BD9-81ED-4DB2-BD59-A6C34878D82A}">
                    <a16:rowId xmlns:a16="http://schemas.microsoft.com/office/drawing/2014/main" val="10001"/>
                  </a:ext>
                </a:extLst>
              </a:tr>
              <a:tr h="46565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7/30</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常陸太田市</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水府総合ｾﾝﾀｰ	</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地域防災関係者</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山本朝男・佐藤敦子・</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猪瀬真</a:t>
                      </a:r>
                    </a:p>
                  </a:txBody>
                  <a:tcPr marL="91445" marR="91445" marT="45739" marB="45739" anchor="ctr"/>
                </a:tc>
                <a:extLst>
                  <a:ext uri="{0D108BD9-81ED-4DB2-BD59-A6C34878D82A}">
                    <a16:rowId xmlns:a16="http://schemas.microsoft.com/office/drawing/2014/main" val="10002"/>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8/22</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イオンモール土浦</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小学生１３名</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薄井利章・佐藤敦子</a:t>
                      </a:r>
                    </a:p>
                  </a:txBody>
                  <a:tcPr marL="91445" marR="91445" marT="45739" marB="45739" anchor="ctr">
                    <a:noFill/>
                  </a:tcPr>
                </a:tc>
                <a:extLst>
                  <a:ext uri="{0D108BD9-81ED-4DB2-BD59-A6C34878D82A}">
                    <a16:rowId xmlns:a16="http://schemas.microsoft.com/office/drawing/2014/main" val="10003"/>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10/25</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常陸太田市立</a:t>
                      </a:r>
                      <a:endParaRPr kumimoji="1" lang="en-US" altLang="ja-JP" sz="2000" b="1" dirty="0">
                        <a:latin typeface="ＭＳ Ｐゴシック" panose="020B0600070205080204" pitchFamily="50" charset="-128"/>
                        <a:ea typeface="ＭＳ Ｐゴシック" panose="020B0600070205080204" pitchFamily="50" charset="-128"/>
                      </a:endParaRPr>
                    </a:p>
                    <a:p>
                      <a:pPr algn="ctr"/>
                      <a:r>
                        <a:rPr kumimoji="1" lang="ja-JP" altLang="en-US" sz="2000" b="1" dirty="0">
                          <a:latin typeface="ＭＳ Ｐゴシック" panose="020B0600070205080204" pitchFamily="50" charset="-128"/>
                          <a:ea typeface="ＭＳ Ｐゴシック" panose="020B0600070205080204" pitchFamily="50" charset="-128"/>
                        </a:rPr>
                        <a:t>郡戸小学校</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児童２８名</a:t>
                      </a:r>
                    </a:p>
                  </a:txBody>
                  <a:tcPr marL="91445" marR="91445" marT="45739" marB="45739" anchor="ct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a:t>
                      </a:r>
                    </a:p>
                  </a:txBody>
                  <a:tcPr marL="91445" marR="91445" marT="45739" marB="45739" anchor="ctr"/>
                </a:tc>
                <a:extLst>
                  <a:ext uri="{0D108BD9-81ED-4DB2-BD59-A6C34878D82A}">
                    <a16:rowId xmlns:a16="http://schemas.microsoft.com/office/drawing/2014/main" val="10004"/>
                  </a:ext>
                </a:extLst>
              </a:tr>
              <a:tr h="740005">
                <a:tc>
                  <a:txBody>
                    <a:bodyPr/>
                    <a:lstStyle/>
                    <a:p>
                      <a:pPr algn="ctr"/>
                      <a:r>
                        <a:rPr kumimoji="1" lang="en-US" altLang="ja-JP" sz="2000" b="1" dirty="0">
                          <a:latin typeface="ＭＳ Ｐゴシック" panose="020B0600070205080204" pitchFamily="50" charset="-128"/>
                          <a:ea typeface="ＭＳ Ｐゴシック" panose="020B0600070205080204" pitchFamily="50" charset="-128"/>
                        </a:rPr>
                        <a:t>2/9</a:t>
                      </a:r>
                      <a:endParaRPr kumimoji="1" lang="ja-JP" altLang="en-US" sz="2000" b="1" dirty="0">
                        <a:latin typeface="ＭＳ Ｐゴシック" panose="020B0600070205080204" pitchFamily="50" charset="-128"/>
                        <a:ea typeface="ＭＳ Ｐゴシック" panose="020B0600070205080204" pitchFamily="50" charset="-128"/>
                      </a:endParaRP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水戸市役所</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「いばらき防災大学」</a:t>
                      </a:r>
                    </a:p>
                  </a:txBody>
                  <a:tcPr marL="91445" marR="91445" marT="45739" marB="45739" anchor="ctr">
                    <a:noFill/>
                  </a:tcPr>
                </a:tc>
                <a:tc>
                  <a:txBody>
                    <a:bodyPr/>
                    <a:lstStyle/>
                    <a:p>
                      <a:pPr algn="ctr"/>
                      <a:r>
                        <a:rPr kumimoji="1" lang="ja-JP" altLang="en-US" sz="2000" b="1" dirty="0">
                          <a:latin typeface="ＭＳ Ｐゴシック" panose="020B0600070205080204" pitchFamily="50" charset="-128"/>
                          <a:ea typeface="ＭＳ Ｐゴシック" panose="020B0600070205080204" pitchFamily="50" charset="-128"/>
                        </a:rPr>
                        <a:t>山本朝男・太田宏</a:t>
                      </a:r>
                    </a:p>
                    <a:p>
                      <a:pPr algn="ct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樋口恵一</a:t>
                      </a:r>
                      <a:r>
                        <a:rPr kumimoji="1" lang="ja-JP" altLang="en-US" sz="2000" b="1" dirty="0">
                          <a:latin typeface="ＭＳ Ｐゴシック" panose="020B0600070205080204" pitchFamily="50" charset="-128"/>
                          <a:ea typeface="ＭＳ Ｐゴシック" panose="020B0600070205080204" pitchFamily="50" charset="-128"/>
                        </a:rPr>
                        <a:t>・佐藤敦子</a:t>
                      </a:r>
                    </a:p>
                    <a:p>
                      <a:pPr algn="ct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荒井康夫</a:t>
                      </a:r>
                      <a:r>
                        <a:rPr kumimoji="1" lang="ja-JP" altLang="en-US" sz="2000" b="1" dirty="0">
                          <a:latin typeface="ＭＳ Ｐゴシック" panose="020B0600070205080204" pitchFamily="50" charset="-128"/>
                          <a:ea typeface="ＭＳ Ｐゴシック" panose="020B0600070205080204" pitchFamily="50" charset="-128"/>
                        </a:rPr>
                        <a:t>・</a:t>
                      </a:r>
                      <a:r>
                        <a:rPr kumimoji="1" lang="ja-JP" altLang="en-US" sz="2000" b="1" dirty="0">
                          <a:solidFill>
                            <a:srgbClr val="0000FF"/>
                          </a:solidFill>
                          <a:latin typeface="ＭＳ Ｐゴシック" panose="020B0600070205080204" pitchFamily="50" charset="-128"/>
                          <a:ea typeface="ＭＳ Ｐゴシック" panose="020B0600070205080204" pitchFamily="50" charset="-128"/>
                        </a:rPr>
                        <a:t>岸倫男</a:t>
                      </a:r>
                    </a:p>
                  </a:txBody>
                  <a:tcPr marL="91445" marR="91445" marT="45739" marB="45739" anchor="ctr">
                    <a:noFill/>
                  </a:tcPr>
                </a:tc>
                <a:extLst>
                  <a:ext uri="{0D108BD9-81ED-4DB2-BD59-A6C34878D82A}">
                    <a16:rowId xmlns:a16="http://schemas.microsoft.com/office/drawing/2014/main" val="3299924712"/>
                  </a:ext>
                </a:extLst>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184CA92-B7D8-4944-ADC8-9D08B54E26A5}"/>
              </a:ext>
            </a:extLst>
          </p:cNvPr>
          <p:cNvSpPr>
            <a:spLocks noGrp="1" noChangeArrowheads="1"/>
          </p:cNvSpPr>
          <p:nvPr>
            <p:ph type="ctrTitle"/>
          </p:nvPr>
        </p:nvSpPr>
        <p:spPr>
          <a:xfrm>
            <a:off x="200025" y="36513"/>
            <a:ext cx="9145588" cy="871537"/>
          </a:xfrm>
        </p:spPr>
        <p:txBody>
          <a:bodyPr anchor="ctr"/>
          <a:lstStyle/>
          <a:p>
            <a:pPr eaLnBrk="1" hangingPunct="1"/>
            <a:r>
              <a:rPr lang="ja-JP" altLang="en-US"/>
              <a:t>防災プロジェクトについて </a:t>
            </a:r>
            <a:r>
              <a:rPr lang="en-US" altLang="ja-JP"/>
              <a:t>(5/5)</a:t>
            </a:r>
            <a:endParaRPr lang="ja-JP" altLang="en-US"/>
          </a:p>
        </p:txBody>
      </p:sp>
      <p:sp>
        <p:nvSpPr>
          <p:cNvPr id="21507" name="Rectangle 6">
            <a:extLst>
              <a:ext uri="{FF2B5EF4-FFF2-40B4-BE49-F238E27FC236}">
                <a16:creationId xmlns:a16="http://schemas.microsoft.com/office/drawing/2014/main" id="{426F7CBA-67D0-484F-82DA-ACE8A5127A2D}"/>
              </a:ext>
            </a:extLst>
          </p:cNvPr>
          <p:cNvSpPr>
            <a:spLocks noChangeArrowheads="1"/>
          </p:cNvSpPr>
          <p:nvPr/>
        </p:nvSpPr>
        <p:spPr bwMode="auto">
          <a:xfrm>
            <a:off x="9345613" y="6356350"/>
            <a:ext cx="503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8193D180-AF9F-4C01-9EB3-1D09DD905E7F}"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8</a:t>
            </a:fld>
            <a:endParaRPr kumimoji="0" lang="en-US" altLang="ja-JP" sz="1800">
              <a:solidFill>
                <a:srgbClr val="000000"/>
              </a:solidFill>
              <a:latin typeface="Tahoma" panose="020B0604030504040204" pitchFamily="34" charset="0"/>
            </a:endParaRPr>
          </a:p>
        </p:txBody>
      </p:sp>
      <p:sp>
        <p:nvSpPr>
          <p:cNvPr id="2" name="テキスト ボックス 1">
            <a:extLst>
              <a:ext uri="{FF2B5EF4-FFF2-40B4-BE49-F238E27FC236}">
                <a16:creationId xmlns:a16="http://schemas.microsoft.com/office/drawing/2014/main" id="{DD66B441-1DEA-49A1-BBDA-BCA907BCC037}"/>
              </a:ext>
            </a:extLst>
          </p:cNvPr>
          <p:cNvSpPr txBox="1">
            <a:spLocks noChangeArrowheads="1"/>
          </p:cNvSpPr>
          <p:nvPr/>
        </p:nvSpPr>
        <p:spPr bwMode="auto">
          <a:xfrm>
            <a:off x="1100572" y="1196752"/>
            <a:ext cx="7704856" cy="347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lnSpc>
                <a:spcPts val="45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北関東支部 茨城部会では、</a:t>
            </a:r>
            <a:endParaRPr lang="en-US" altLang="ja-JP" dirty="0">
              <a:latin typeface="ＭＳ ゴシック" panose="020B0609070205080204" pitchFamily="49" charset="-128"/>
              <a:ea typeface="ＭＳ ゴシック" panose="020B0609070205080204" pitchFamily="49" charset="-128"/>
            </a:endParaRPr>
          </a:p>
          <a:p>
            <a:pPr eaLnBrk="1" hangingPunct="1">
              <a:lnSpc>
                <a:spcPts val="45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　・「いばらき防災大学」</a:t>
            </a:r>
            <a:endParaRPr lang="en-US" altLang="ja-JP" dirty="0">
              <a:latin typeface="ＭＳ ゴシック" panose="020B0609070205080204" pitchFamily="49" charset="-128"/>
              <a:ea typeface="ＭＳ ゴシック" panose="020B0609070205080204" pitchFamily="49" charset="-128"/>
            </a:endParaRPr>
          </a:p>
          <a:p>
            <a:pPr eaLnBrk="1" hangingPunct="1">
              <a:lnSpc>
                <a:spcPts val="45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　・コミュニティの防災関係者への教育</a:t>
            </a:r>
            <a:endParaRPr lang="en-US" altLang="ja-JP" dirty="0">
              <a:latin typeface="ＭＳ ゴシック" panose="020B0609070205080204" pitchFamily="49" charset="-128"/>
              <a:ea typeface="ＭＳ ゴシック" panose="020B0609070205080204" pitchFamily="49" charset="-128"/>
            </a:endParaRPr>
          </a:p>
          <a:p>
            <a:pPr eaLnBrk="1" hangingPunct="1">
              <a:lnSpc>
                <a:spcPts val="45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　・小・中学校への出前講座　等を</a:t>
            </a:r>
            <a:endParaRPr lang="en-US" altLang="ja-JP" dirty="0">
              <a:latin typeface="ＭＳ ゴシック" panose="020B0609070205080204" pitchFamily="49" charset="-128"/>
              <a:ea typeface="ＭＳ ゴシック" panose="020B0609070205080204" pitchFamily="49" charset="-128"/>
            </a:endParaRPr>
          </a:p>
          <a:p>
            <a:pPr eaLnBrk="1" hangingPunct="1">
              <a:lnSpc>
                <a:spcPts val="45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　</a:t>
            </a:r>
            <a:r>
              <a:rPr lang="ja-JP" altLang="en-US" sz="3200" b="1" dirty="0">
                <a:solidFill>
                  <a:srgbClr val="0000FF"/>
                </a:solidFill>
                <a:latin typeface="ＭＳ ゴシック" panose="020B0609070205080204" pitchFamily="49" charset="-128"/>
                <a:ea typeface="ＭＳ ゴシック" panose="020B0609070205080204" pitchFamily="49" charset="-128"/>
              </a:rPr>
              <a:t>“支部独自の出前講座”</a:t>
            </a:r>
            <a:endParaRPr lang="en-US" altLang="ja-JP" sz="3200" b="1" dirty="0">
              <a:solidFill>
                <a:srgbClr val="0000FF"/>
              </a:solidFill>
              <a:latin typeface="ＭＳ ゴシック" panose="020B0609070205080204" pitchFamily="49" charset="-128"/>
              <a:ea typeface="ＭＳ ゴシック" panose="020B0609070205080204" pitchFamily="49" charset="-128"/>
            </a:endParaRPr>
          </a:p>
          <a:p>
            <a:pPr eaLnBrk="1" hangingPunct="1">
              <a:lnSpc>
                <a:spcPts val="4500"/>
              </a:lnSpc>
              <a:spcBef>
                <a:spcPct val="0"/>
              </a:spcBef>
              <a:buClrTx/>
              <a:buSzTx/>
              <a:buFontTx/>
              <a:buNone/>
            </a:pPr>
            <a:r>
              <a:rPr lang="ja-JP" altLang="en-US" dirty="0">
                <a:latin typeface="ＭＳ ゴシック" panose="020B0609070205080204" pitchFamily="49" charset="-128"/>
                <a:ea typeface="ＭＳ ゴシック" panose="020B0609070205080204" pitchFamily="49" charset="-128"/>
              </a:rPr>
              <a:t>として実施していく。</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今までも、これからも</a:t>
            </a:r>
            <a:r>
              <a:rPr lang="en-US" altLang="ja-JP" dirty="0">
                <a:latin typeface="ＭＳ ゴシック" panose="020B0609070205080204" pitchFamily="49" charset="-128"/>
                <a:ea typeface="ＭＳ ゴシック" panose="020B0609070205080204" pitchFamily="49" charset="-128"/>
              </a:rPr>
              <a:t>)</a:t>
            </a:r>
          </a:p>
        </p:txBody>
      </p:sp>
      <p:graphicFrame>
        <p:nvGraphicFramePr>
          <p:cNvPr id="3" name="オブジェクト 2">
            <a:extLst>
              <a:ext uri="{FF2B5EF4-FFF2-40B4-BE49-F238E27FC236}">
                <a16:creationId xmlns:a16="http://schemas.microsoft.com/office/drawing/2014/main" id="{595BDD44-351F-4C15-BE9C-CD8D13B5445B}"/>
              </a:ext>
            </a:extLst>
          </p:cNvPr>
          <p:cNvGraphicFramePr>
            <a:graphicFrameLocks noChangeAspect="1"/>
          </p:cNvGraphicFramePr>
          <p:nvPr>
            <p:extLst>
              <p:ext uri="{D42A27DB-BD31-4B8C-83A1-F6EECF244321}">
                <p14:modId xmlns:p14="http://schemas.microsoft.com/office/powerpoint/2010/main" val="523808915"/>
              </p:ext>
            </p:extLst>
          </p:nvPr>
        </p:nvGraphicFramePr>
        <p:xfrm>
          <a:off x="4038600" y="4956597"/>
          <a:ext cx="1828800" cy="1543050"/>
        </p:xfrm>
        <a:graphic>
          <a:graphicData uri="http://schemas.openxmlformats.org/presentationml/2006/ole">
            <mc:AlternateContent xmlns:mc="http://schemas.openxmlformats.org/markup-compatibility/2006">
              <mc:Choice xmlns:v="urn:schemas-microsoft-com:vml" Requires="v">
                <p:oleObj spid="_x0000_s1026" name="Acrobat Document" showAsIcon="1" r:id="rId4" imgW="914400" imgH="771525" progId="AcroExch.Document.DC">
                  <p:embed/>
                </p:oleObj>
              </mc:Choice>
              <mc:Fallback>
                <p:oleObj name="Acrobat Document" showAsIcon="1" r:id="rId4" imgW="914400" imgH="771525" progId="AcroExch.Document.DC">
                  <p:embed/>
                  <p:pic>
                    <p:nvPicPr>
                      <p:cNvPr id="3" name="オブジェクト 2">
                        <a:extLst>
                          <a:ext uri="{FF2B5EF4-FFF2-40B4-BE49-F238E27FC236}">
                            <a16:creationId xmlns:a16="http://schemas.microsoft.com/office/drawing/2014/main" id="{595BDD44-351F-4C15-BE9C-CD8D13B5445B}"/>
                          </a:ext>
                        </a:extLst>
                      </p:cNvPr>
                      <p:cNvPicPr/>
                      <p:nvPr/>
                    </p:nvPicPr>
                    <p:blipFill>
                      <a:blip r:embed="rId5"/>
                      <a:stretch>
                        <a:fillRect/>
                      </a:stretch>
                    </p:blipFill>
                    <p:spPr>
                      <a:xfrm>
                        <a:off x="4038600" y="4956597"/>
                        <a:ext cx="1828800" cy="1543050"/>
                      </a:xfrm>
                      <a:prstGeom prst="rect">
                        <a:avLst/>
                      </a:prstGeom>
                    </p:spPr>
                  </p:pic>
                </p:oleObj>
              </mc:Fallback>
            </mc:AlternateContent>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DF5FABF-E8C6-4C87-8AC3-FA7852ACFA2F}"/>
              </a:ext>
            </a:extLst>
          </p:cNvPr>
          <p:cNvSpPr>
            <a:spLocks noGrp="1" noChangeArrowheads="1"/>
          </p:cNvSpPr>
          <p:nvPr>
            <p:ph type="ctrTitle"/>
          </p:nvPr>
        </p:nvSpPr>
        <p:spPr>
          <a:xfrm>
            <a:off x="354013" y="36513"/>
            <a:ext cx="8128000" cy="871537"/>
          </a:xfrm>
        </p:spPr>
        <p:txBody>
          <a:bodyPr anchor="ctr"/>
          <a:lstStyle/>
          <a:p>
            <a:pPr eaLnBrk="1" hangingPunct="1"/>
            <a:r>
              <a:rPr lang="ja-JP" altLang="en-US"/>
              <a:t>気象庁ワークショップの概要 </a:t>
            </a:r>
            <a:r>
              <a:rPr lang="en-US" altLang="ja-JP"/>
              <a:t>(1/2)</a:t>
            </a:r>
            <a:endParaRPr lang="ja-JP" altLang="en-US"/>
          </a:p>
        </p:txBody>
      </p:sp>
      <p:sp>
        <p:nvSpPr>
          <p:cNvPr id="23555" name="Rectangle 6">
            <a:extLst>
              <a:ext uri="{FF2B5EF4-FFF2-40B4-BE49-F238E27FC236}">
                <a16:creationId xmlns:a16="http://schemas.microsoft.com/office/drawing/2014/main" id="{E74C56F5-DB33-4579-AD07-9DF85386AD9E}"/>
              </a:ext>
            </a:extLst>
          </p:cNvPr>
          <p:cNvSpPr>
            <a:spLocks noChangeArrowheads="1"/>
          </p:cNvSpPr>
          <p:nvPr/>
        </p:nvSpPr>
        <p:spPr bwMode="auto">
          <a:xfrm>
            <a:off x="9285288" y="635635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algn="ctr" eaLnBrk="1" hangingPunct="1">
              <a:spcBef>
                <a:spcPct val="0"/>
              </a:spcBef>
              <a:buClrTx/>
              <a:buSzTx/>
              <a:buFontTx/>
              <a:buNone/>
            </a:pPr>
            <a:fld id="{C9DFF5F5-D5BF-43EF-B912-9ED80EE66F3F}" type="slidenum">
              <a:rPr kumimoji="0" lang="ja-JP" altLang="en-US" sz="1800">
                <a:solidFill>
                  <a:srgbClr val="000000"/>
                </a:solidFill>
                <a:latin typeface="Tahoma" panose="020B0604030504040204" pitchFamily="34" charset="0"/>
              </a:rPr>
              <a:pPr algn="ctr" eaLnBrk="1" hangingPunct="1">
                <a:spcBef>
                  <a:spcPct val="0"/>
                </a:spcBef>
                <a:buClrTx/>
                <a:buSzTx/>
                <a:buFontTx/>
                <a:buNone/>
              </a:pPr>
              <a:t>9</a:t>
            </a:fld>
            <a:endParaRPr kumimoji="0" lang="en-US" altLang="ja-JP" sz="1800">
              <a:solidFill>
                <a:srgbClr val="000000"/>
              </a:solidFill>
              <a:latin typeface="Tahoma" panose="020B0604030504040204" pitchFamily="34" charset="0"/>
            </a:endParaRPr>
          </a:p>
        </p:txBody>
      </p:sp>
      <p:sp>
        <p:nvSpPr>
          <p:cNvPr id="23556" name="テキスト ボックス 1">
            <a:extLst>
              <a:ext uri="{FF2B5EF4-FFF2-40B4-BE49-F238E27FC236}">
                <a16:creationId xmlns:a16="http://schemas.microsoft.com/office/drawing/2014/main" id="{57F02579-F8A7-4B31-8370-DE3BAD8E3E81}"/>
              </a:ext>
            </a:extLst>
          </p:cNvPr>
          <p:cNvSpPr txBox="1">
            <a:spLocks noChangeArrowheads="1"/>
          </p:cNvSpPr>
          <p:nvPr/>
        </p:nvSpPr>
        <p:spPr bwMode="auto">
          <a:xfrm>
            <a:off x="620713" y="1341438"/>
            <a:ext cx="86645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kumimoji="1" sz="28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kumimoji="1" sz="24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kumimoji="1" sz="2000">
                <a:solidFill>
                  <a:schemeClr val="tx1"/>
                </a:solidFill>
                <a:latin typeface="Arial" panose="020B0604020202020204" pitchFamily="34" charset="0"/>
              </a:defRPr>
            </a:lvl3pPr>
            <a:lvl4pPr marL="1600200" indent="-228600">
              <a:spcBef>
                <a:spcPct val="20000"/>
              </a:spcBef>
              <a:buClr>
                <a:schemeClr val="bg2"/>
              </a:buClr>
              <a:buFont typeface="Wingdings" panose="05000000000000000000" pitchFamily="2" charset="2"/>
              <a:buChar char="§"/>
              <a:defRPr kumimoji="1">
                <a:solidFill>
                  <a:schemeClr val="tx1"/>
                </a:solidFill>
                <a:latin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kumimoji="1">
                <a:solidFill>
                  <a:schemeClr val="tx1"/>
                </a:solidFill>
                <a:latin typeface="Arial" panose="020B0604020202020204" pitchFamily="34" charset="0"/>
              </a:defRPr>
            </a:lvl9pPr>
          </a:lstStyle>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・大雨災害について普段からの準備、</a:t>
            </a: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　安全や防災の知識・意識について学ぶ</a:t>
            </a: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・グループワーク；</a:t>
            </a: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　３段階で「経験したことのない大雨の時</a:t>
            </a: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　どうするか？」を考える</a:t>
            </a: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・ファシリテータ；</a:t>
            </a: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　司会進行役として、決められた時間内に　</a:t>
            </a:r>
            <a:endParaRPr lang="en-US" altLang="ja-JP" sz="32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3200" b="1" dirty="0">
                <a:latin typeface="ＭＳ ゴシック" panose="020B0609070205080204" pitchFamily="49" charset="-128"/>
                <a:ea typeface="ＭＳ ゴシック" panose="020B0609070205080204" pitchFamily="49" charset="-128"/>
              </a:rPr>
              <a:t>　ワークショップを終えられるようにする</a:t>
            </a:r>
          </a:p>
        </p:txBody>
      </p:sp>
    </p:spTree>
  </p:cSld>
  <p:clrMapOvr>
    <a:masterClrMapping/>
  </p:clrMapOvr>
  <p:transition/>
</p:sld>
</file>

<file path=ppt/theme/theme1.xml><?xml version="1.0" encoding="utf-8"?>
<a:theme xmlns:a="http://schemas.openxmlformats.org/drawingml/2006/main" name="1_デザインテンプレート_図表用">
  <a:themeElements>
    <a:clrScheme name="presentation_level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1_デザインテンプレート_檜山ロゴ入_図表用">
      <a:majorFont>
        <a:latin typeface="ＭＳ Ｐゴシック"/>
        <a:ea typeface="ＭＳ Ｐゴシック"/>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presentation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presentation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presentation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presentation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presentation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presentation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presentation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presentation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presentation_level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デザインテンプレート_白紙">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デザインテンプレート_檜山ロゴ入_図表用</Template>
  <TotalTime>1751</TotalTime>
  <Words>930</Words>
  <Application>Microsoft Office PowerPoint</Application>
  <PresentationFormat>A4 210 x 297 mm</PresentationFormat>
  <Paragraphs>187</Paragraphs>
  <Slides>12</Slides>
  <Notes>12</Notes>
  <HiddenSlides>0</HiddenSlides>
  <MMClips>0</MMClips>
  <ScaleCrop>false</ScaleCrop>
  <HeadingPairs>
    <vt:vector size="8" baseType="variant">
      <vt:variant>
        <vt:lpstr>使用されているフォント</vt:lpstr>
      </vt:variant>
      <vt:variant>
        <vt:i4>7</vt:i4>
      </vt:variant>
      <vt:variant>
        <vt:lpstr>テーマ</vt:lpstr>
      </vt:variant>
      <vt:variant>
        <vt:i4>2</vt:i4>
      </vt:variant>
      <vt:variant>
        <vt:lpstr>埋め込まれた OLE サーバー</vt:lpstr>
      </vt:variant>
      <vt:variant>
        <vt:i4>2</vt:i4>
      </vt:variant>
      <vt:variant>
        <vt:lpstr>スライド タイトル</vt:lpstr>
      </vt:variant>
      <vt:variant>
        <vt:i4>12</vt:i4>
      </vt:variant>
    </vt:vector>
  </HeadingPairs>
  <TitlesOfParts>
    <vt:vector size="23" baseType="lpstr">
      <vt:lpstr>HG平成角ｺﾞｼｯｸ体W9</vt:lpstr>
      <vt:lpstr>ＭＳ Ｐゴシック</vt:lpstr>
      <vt:lpstr>ＭＳ ゴシック</vt:lpstr>
      <vt:lpstr>Arial</vt:lpstr>
      <vt:lpstr>Tahoma</vt:lpstr>
      <vt:lpstr>Times New Roman</vt:lpstr>
      <vt:lpstr>Wingdings</vt:lpstr>
      <vt:lpstr>1_デザインテンプレート_図表用</vt:lpstr>
      <vt:lpstr>1_デザインテンプレート_白紙</vt:lpstr>
      <vt:lpstr>Acrobat Document</vt:lpstr>
      <vt:lpstr>Presentation</vt:lpstr>
      <vt:lpstr>PowerPoint プレゼンテーション</vt:lpstr>
      <vt:lpstr>タイムスケジュール</vt:lpstr>
      <vt:lpstr>はじめに</vt:lpstr>
      <vt:lpstr>防災プロジェクトについて (1/5)</vt:lpstr>
      <vt:lpstr>防災プロジェクトについて (2/5)</vt:lpstr>
      <vt:lpstr>防災プロジェクトについて (3/5)</vt:lpstr>
      <vt:lpstr>防災プロジェクトについて (4/5)</vt:lpstr>
      <vt:lpstr>防災プロジェクトについて (5/5)</vt:lpstr>
      <vt:lpstr>気象庁ワークショップの概要 (1/2)</vt:lpstr>
      <vt:lpstr>気象庁ワークショップの概要 (2/2)</vt:lpstr>
      <vt:lpstr>ファシリテーターとしての心構え</vt:lpstr>
      <vt:lpstr>PowerPoint プレゼンテーション</vt:lpstr>
    </vt:vector>
  </TitlesOfParts>
  <Manager/>
  <Company>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keiichi</dc:creator>
  <cp:keywords/>
  <dc:description/>
  <cp:lastModifiedBy>樋口 恵一</cp:lastModifiedBy>
  <cp:revision>280</cp:revision>
  <cp:lastPrinted>2020-10-22T12:40:09Z</cp:lastPrinted>
  <dcterms:created xsi:type="dcterms:W3CDTF">2013-04-20T07:27:34Z</dcterms:created>
  <dcterms:modified xsi:type="dcterms:W3CDTF">2020-10-22T12:43:31Z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TC060874521041</vt:lpwstr>
  </property>
</Properties>
</file>